
<file path=[Content_Types].xml><?xml version="1.0" encoding="utf-8"?>
<Types xmlns="http://schemas.openxmlformats.org/package/2006/content-types">
  <Default ContentType="application/vnd.openxmlformats-officedocument.oleObject" Extension="bin"/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vmlDrawing" Extension="vml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diagramColors+xml" PartName="/ppt/diagrams/colors1.xml"/>
  <Override ContentType="application/vnd.openxmlformats-officedocument.drawingml.diagramColors+xml" PartName="/ppt/diagrams/colors2.xml"/>
  <Override ContentType="application/vnd.openxmlformats-officedocument.drawingml.diagramColors+xml" PartName="/ppt/diagrams/colors3.xml"/>
  <Override ContentType="application/vnd.openxmlformats-officedocument.drawingml.diagramData+xml" PartName="/ppt/diagrams/data1.xml"/>
  <Override ContentType="application/vnd.openxmlformats-officedocument.drawingml.diagramData+xml" PartName="/ppt/diagrams/data2.xml"/>
  <Override ContentType="application/vnd.openxmlformats-officedocument.drawingml.diagramData+xml" PartName="/ppt/diagrams/data3.xml"/>
  <Override ContentType="application/vnd.ms-office.drawingml.diagramDrawing+xml" PartName="/ppt/diagrams/drawing1.xml"/>
  <Override ContentType="application/vnd.ms-office.drawingml.diagramDrawing+xml" PartName="/ppt/diagrams/drawing2.xml"/>
  <Override ContentType="application/vnd.ms-office.drawingml.diagramDrawing+xml" PartName="/ppt/diagrams/drawing3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2.xml"/>
  <Override ContentType="application/vnd.openxmlformats-officedocument.drawingml.diagramStyle+xml" PartName="/ppt/diagrams/quickStyle3.xml"/>
  <Override ContentType="application/vnd.openxmlformats-officedocument.drawingml.chartshapes+xml" PartName="/ppt/drawings/drawing1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presentationml.viewProps+xml" PartName="/ppt/viewProps.xml"/>
</Types>
</file>

<file path=_rels/.rels><?xml version="1.0" encoding="UTF-8" standalone="no"?>
<Relationships xmlns="http://schemas.openxmlformats.org/package/2006/relationships">
<Relationship Id="rId1" Target="ppt/presentation.xml" Type="http://schemas.openxmlformats.org/officeDocument/2006/relationships/officeDocument"/>
<Relationship Id="rId2" Target="docProps/core.xml" Type="http://schemas.openxmlformats.org/package/2006/relationships/metadata/core-properties"/>
<Relationship Id="rId3" Target="docProps/app.xml" Type="http://schemas.openxmlformats.org/officeDocument/2006/relationships/extended-properties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321" r:id="rId3"/>
    <p:sldId id="314" r:id="rId4"/>
    <p:sldId id="322" r:id="rId5"/>
    <p:sldId id="312" r:id="rId6"/>
    <p:sldId id="297" r:id="rId7"/>
    <p:sldId id="266" r:id="rId8"/>
    <p:sldId id="319" r:id="rId9"/>
    <p:sldId id="264" r:id="rId10"/>
    <p:sldId id="291" r:id="rId11"/>
    <p:sldId id="278" r:id="rId12"/>
    <p:sldId id="288" r:id="rId13"/>
    <p:sldId id="300" r:id="rId14"/>
    <p:sldId id="301" r:id="rId15"/>
    <p:sldId id="315" r:id="rId16"/>
    <p:sldId id="324" r:id="rId17"/>
    <p:sldId id="323" r:id="rId18"/>
    <p:sldId id="325" r:id="rId19"/>
    <p:sldId id="326" r:id="rId20"/>
    <p:sldId id="316" r:id="rId21"/>
    <p:sldId id="327" r:id="rId22"/>
    <p:sldId id="317" r:id="rId23"/>
    <p:sldId id="318" r:id="rId24"/>
    <p:sldId id="298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00CC00"/>
    <a:srgbClr val="FF9900"/>
    <a:srgbClr val="008A3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1" autoAdjust="0"/>
    <p:restoredTop sz="94473" autoAdjust="0"/>
  </p:normalViewPr>
  <p:slideViewPr>
    <p:cSldViewPr>
      <p:cViewPr>
        <p:scale>
          <a:sx n="100" d="100"/>
          <a:sy n="100" d="100"/>
        </p:scale>
        <p:origin x="-155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no"?>
<Relationships xmlns="http://schemas.openxmlformats.org/package/2006/relationships">
<Relationship Id="rId1" Target="slideMasters/slideMaster1.xml" Type="http://schemas.openxmlformats.org/officeDocument/2006/relationships/slideMaster"/>
<Relationship Id="rId10" Target="slides/slide9.xml" Type="http://schemas.openxmlformats.org/officeDocument/2006/relationships/slide"/>
<Relationship Id="rId11" Target="slides/slide10.xml" Type="http://schemas.openxmlformats.org/officeDocument/2006/relationships/slide"/>
<Relationship Id="rId12" Target="slides/slide11.xml" Type="http://schemas.openxmlformats.org/officeDocument/2006/relationships/slide"/>
<Relationship Id="rId13" Target="slides/slide12.xml" Type="http://schemas.openxmlformats.org/officeDocument/2006/relationships/slide"/>
<Relationship Id="rId14" Target="slides/slide13.xml" Type="http://schemas.openxmlformats.org/officeDocument/2006/relationships/slide"/>
<Relationship Id="rId15" Target="slides/slide14.xml" Type="http://schemas.openxmlformats.org/officeDocument/2006/relationships/slide"/>
<Relationship Id="rId16" Target="slides/slide15.xml" Type="http://schemas.openxmlformats.org/officeDocument/2006/relationships/slide"/>
<Relationship Id="rId17" Target="slides/slide16.xml" Type="http://schemas.openxmlformats.org/officeDocument/2006/relationships/slide"/>
<Relationship Id="rId18" Target="slides/slide17.xml" Type="http://schemas.openxmlformats.org/officeDocument/2006/relationships/slide"/>
<Relationship Id="rId19" Target="slides/slide18.xml" Type="http://schemas.openxmlformats.org/officeDocument/2006/relationships/slide"/>
<Relationship Id="rId2" Target="slides/slide1.xml" Type="http://schemas.openxmlformats.org/officeDocument/2006/relationships/slide"/>
<Relationship Id="rId20" Target="slides/slide19.xml" Type="http://schemas.openxmlformats.org/officeDocument/2006/relationships/slide"/>
<Relationship Id="rId21" Target="slides/slide20.xml" Type="http://schemas.openxmlformats.org/officeDocument/2006/relationships/slide"/>
<Relationship Id="rId22" Target="slides/slide21.xml" Type="http://schemas.openxmlformats.org/officeDocument/2006/relationships/slide"/>
<Relationship Id="rId23" Target="slides/slide22.xml" Type="http://schemas.openxmlformats.org/officeDocument/2006/relationships/slide"/>
<Relationship Id="rId24" Target="slides/slide23.xml" Type="http://schemas.openxmlformats.org/officeDocument/2006/relationships/slide"/>
<Relationship Id="rId25" Target="slides/slide24.xml" Type="http://schemas.openxmlformats.org/officeDocument/2006/relationships/slide"/>
<Relationship Id="rId26" Target="notesMasters/notesMaster1.xml" Type="http://schemas.openxmlformats.org/officeDocument/2006/relationships/notesMaster"/>
<Relationship Id="rId27" Target="handoutMasters/handoutMaster1.xml" Type="http://schemas.openxmlformats.org/officeDocument/2006/relationships/handoutMaster"/>
<Relationship Id="rId28" Target="presProps.xml" Type="http://schemas.openxmlformats.org/officeDocument/2006/relationships/presProps"/>
<Relationship Id="rId29" Target="viewProps.xml" Type="http://schemas.openxmlformats.org/officeDocument/2006/relationships/viewProps"/>
<Relationship Id="rId3" Target="slides/slide2.xml" Type="http://schemas.openxmlformats.org/officeDocument/2006/relationships/slide"/>
<Relationship Id="rId30" Target="theme/theme1.xml" Type="http://schemas.openxmlformats.org/officeDocument/2006/relationships/theme"/>
<Relationship Id="rId31" Target="tableStyles.xml" Type="http://schemas.openxmlformats.org/officeDocument/2006/relationships/tableStyles"/>
<Relationship Id="rId4" Target="slides/slide3.xml" Type="http://schemas.openxmlformats.org/officeDocument/2006/relationships/slide"/>
<Relationship Id="rId5" Target="slides/slide4.xml" Type="http://schemas.openxmlformats.org/officeDocument/2006/relationships/slide"/>
<Relationship Id="rId6" Target="slides/slide5.xml" Type="http://schemas.openxmlformats.org/officeDocument/2006/relationships/slide"/>
<Relationship Id="rId7" Target="slides/slide6.xml" Type="http://schemas.openxmlformats.org/officeDocument/2006/relationships/slide"/>
<Relationship Id="rId8" Target="slides/slide7.xml" Type="http://schemas.openxmlformats.org/officeDocument/2006/relationships/slide"/>
<Relationship Id="rId9" Target="slides/slide8.xml" Type="http://schemas.openxmlformats.org/officeDocument/2006/relationships/slide"/>
</Relationships>

</file>

<file path=ppt/charts/_rels/chart1.xml.rels><?xml version="1.0" encoding="UTF-8" standalone="no"?>
<Relationships xmlns="http://schemas.openxmlformats.org/package/2006/relationships">
<Relationship Id="rId1" Target="../theme/themeOverride1.xml" Type="http://schemas.openxmlformats.org/officeDocument/2006/relationships/themeOverride"/>
<Relationship Id="rId2" Target="file:///E:/CR_Pers04_vek.xlsx" TargetMode="External" Type="http://schemas.openxmlformats.org/officeDocument/2006/relationships/oleObject"/>
</Relationships>

</file>

<file path=ppt/charts/_rels/chart2.xml.rels><?xml version="1.0" encoding="UTF-8" standalone="no"?>
<Relationships xmlns="http://schemas.openxmlformats.org/package/2006/relationships">
<Relationship Id="rId1" Target="../theme/themeOverride2.xml" Type="http://schemas.openxmlformats.org/officeDocument/2006/relationships/themeOverride"/>
<Relationship Id="rId2" Target="file:///c:/Users/HP%20Pavailion%20dv6500/Desktop/Schopnosti/BKO_sch.xls" TargetMode="External" Type="http://schemas.openxmlformats.org/officeDocument/2006/relationships/oleObject"/>
<Relationship Id="rId3" Target="../drawings/drawing1.xml" Type="http://schemas.openxmlformats.org/officeDocument/2006/relationships/chartUserShapes"/>
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'1999-2011'!$AI$3</c:f>
              <c:strCache>
                <c:ptCount val="1"/>
                <c:pt idx="0">
                  <c:v>1999</c:v>
                </c:pt>
              </c:strCache>
            </c:strRef>
          </c:tx>
          <c:marker>
            <c:symbol val="none"/>
          </c:marker>
          <c:cat>
            <c:strRef>
              <c:f>'1999-2011'!$AH$4:$AH$42</c:f>
              <c:strCache>
                <c:ptCount val="39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56+</c:v>
                </c:pt>
              </c:strCache>
            </c:strRef>
          </c:cat>
          <c:val>
            <c:numRef>
              <c:f>'1999-2011'!$AI$4:$AI$42</c:f>
              <c:numCache>
                <c:formatCode>#,000%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3.4071550255536645E-3</c:v>
                </c:pt>
                <c:pt idx="3">
                  <c:v>7.0414537194775903E-2</c:v>
                </c:pt>
                <c:pt idx="4">
                  <c:v>8.5746734809767119E-2</c:v>
                </c:pt>
                <c:pt idx="5">
                  <c:v>0.14196479273140403</c:v>
                </c:pt>
                <c:pt idx="6">
                  <c:v>0.14366837024417942</c:v>
                </c:pt>
                <c:pt idx="7">
                  <c:v>0.11811470755252712</c:v>
                </c:pt>
                <c:pt idx="8">
                  <c:v>8.3475298126065245E-2</c:v>
                </c:pt>
                <c:pt idx="9">
                  <c:v>7.155025553662693E-2</c:v>
                </c:pt>
                <c:pt idx="10">
                  <c:v>5.0539466212379328E-2</c:v>
                </c:pt>
                <c:pt idx="11">
                  <c:v>3.1800113571834439E-2</c:v>
                </c:pt>
                <c:pt idx="12">
                  <c:v>4.0318001135718796E-2</c:v>
                </c:pt>
                <c:pt idx="13">
                  <c:v>2.5553662691652476E-2</c:v>
                </c:pt>
                <c:pt idx="14">
                  <c:v>2.2714366837024456E-2</c:v>
                </c:pt>
                <c:pt idx="15">
                  <c:v>1.7035775127768354E-2</c:v>
                </c:pt>
                <c:pt idx="16">
                  <c:v>1.2492901760363441E-2</c:v>
                </c:pt>
                <c:pt idx="17">
                  <c:v>1.4764338444065951E-2</c:v>
                </c:pt>
                <c:pt idx="18">
                  <c:v>1.1925042589437823E-2</c:v>
                </c:pt>
                <c:pt idx="19">
                  <c:v>6.8143100511073289E-3</c:v>
                </c:pt>
                <c:pt idx="20">
                  <c:v>5.6785917092561184E-3</c:v>
                </c:pt>
                <c:pt idx="21">
                  <c:v>7.3821692220329502E-3</c:v>
                </c:pt>
                <c:pt idx="22">
                  <c:v>3.4071550255536645E-3</c:v>
                </c:pt>
                <c:pt idx="23">
                  <c:v>5.6785917092561184E-3</c:v>
                </c:pt>
                <c:pt idx="24">
                  <c:v>2.2714366837024522E-3</c:v>
                </c:pt>
                <c:pt idx="25">
                  <c:v>6.2464508801817493E-3</c:v>
                </c:pt>
                <c:pt idx="26">
                  <c:v>6.2464508801817493E-3</c:v>
                </c:pt>
                <c:pt idx="27">
                  <c:v>2.2714366837024522E-3</c:v>
                </c:pt>
                <c:pt idx="28">
                  <c:v>1.1357183418512324E-3</c:v>
                </c:pt>
                <c:pt idx="29">
                  <c:v>3.9750141964792762E-3</c:v>
                </c:pt>
                <c:pt idx="30">
                  <c:v>5.678591709256123E-4</c:v>
                </c:pt>
                <c:pt idx="31">
                  <c:v>2.2714366837024522E-3</c:v>
                </c:pt>
                <c:pt idx="32">
                  <c:v>0</c:v>
                </c:pt>
                <c:pt idx="33">
                  <c:v>0</c:v>
                </c:pt>
                <c:pt idx="34">
                  <c:v>5.678591709256123E-4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</c:numCache>
            </c:numRef>
          </c:val>
        </c:ser>
        <c:ser>
          <c:idx val="1"/>
          <c:order val="1"/>
          <c:tx>
            <c:strRef>
              <c:f>'1999-2011'!$AJ$3</c:f>
              <c:strCache>
                <c:ptCount val="1"/>
                <c:pt idx="0">
                  <c:v>2004</c:v>
                </c:pt>
              </c:strCache>
            </c:strRef>
          </c:tx>
          <c:marker>
            <c:symbol val="none"/>
          </c:marker>
          <c:cat>
            <c:strRef>
              <c:f>'1999-2011'!$AH$4:$AH$42</c:f>
              <c:strCache>
                <c:ptCount val="39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56+</c:v>
                </c:pt>
              </c:strCache>
            </c:strRef>
          </c:cat>
          <c:val>
            <c:numRef>
              <c:f>'1999-2011'!$AJ$4:$AJ$42</c:f>
              <c:numCache>
                <c:formatCode>#,000%</c:formatCode>
                <c:ptCount val="39"/>
                <c:pt idx="0">
                  <c:v>0</c:v>
                </c:pt>
                <c:pt idx="1">
                  <c:v>1.746323529411779E-2</c:v>
                </c:pt>
                <c:pt idx="2">
                  <c:v>4.831932773109248E-2</c:v>
                </c:pt>
                <c:pt idx="3">
                  <c:v>9.1517857142857401E-2</c:v>
                </c:pt>
                <c:pt idx="4">
                  <c:v>0.11200105042016811</c:v>
                </c:pt>
                <c:pt idx="5">
                  <c:v>0.10280987394957992</c:v>
                </c:pt>
                <c:pt idx="6">
                  <c:v>8.3377100840336144E-2</c:v>
                </c:pt>
                <c:pt idx="7">
                  <c:v>7.9438025210084084E-2</c:v>
                </c:pt>
                <c:pt idx="8">
                  <c:v>6.3287815126050417E-2</c:v>
                </c:pt>
                <c:pt idx="9">
                  <c:v>6.4863445378151391E-2</c:v>
                </c:pt>
                <c:pt idx="10">
                  <c:v>5.5540966386554605E-2</c:v>
                </c:pt>
                <c:pt idx="11">
                  <c:v>4.792542016806723E-2</c:v>
                </c:pt>
                <c:pt idx="12">
                  <c:v>4.4117647058824074E-2</c:v>
                </c:pt>
                <c:pt idx="13">
                  <c:v>3.8471638655462291E-2</c:v>
                </c:pt>
                <c:pt idx="14">
                  <c:v>3.0593487394957979E-2</c:v>
                </c:pt>
                <c:pt idx="15">
                  <c:v>2.1664915966386609E-2</c:v>
                </c:pt>
                <c:pt idx="16">
                  <c:v>2.0877100840336216E-2</c:v>
                </c:pt>
                <c:pt idx="17">
                  <c:v>1.7200630252100862E-2</c:v>
                </c:pt>
                <c:pt idx="18">
                  <c:v>1.1029411764705947E-2</c:v>
                </c:pt>
                <c:pt idx="19">
                  <c:v>9.0598739495798327E-3</c:v>
                </c:pt>
                <c:pt idx="20">
                  <c:v>1.0110294117647059E-2</c:v>
                </c:pt>
                <c:pt idx="21">
                  <c:v>6.3025210084033893E-3</c:v>
                </c:pt>
                <c:pt idx="22">
                  <c:v>4.8581932773109253E-3</c:v>
                </c:pt>
                <c:pt idx="23">
                  <c:v>4.4642857142857166E-3</c:v>
                </c:pt>
                <c:pt idx="24">
                  <c:v>3.0199579831932774E-3</c:v>
                </c:pt>
                <c:pt idx="25">
                  <c:v>2.4947478991596637E-3</c:v>
                </c:pt>
                <c:pt idx="26">
                  <c:v>1.4443277310924381E-3</c:v>
                </c:pt>
                <c:pt idx="27">
                  <c:v>1.3130252100840318E-3</c:v>
                </c:pt>
                <c:pt idx="28">
                  <c:v>1.1817226890756308E-3</c:v>
                </c:pt>
                <c:pt idx="29">
                  <c:v>1.3130252100840318E-3</c:v>
                </c:pt>
                <c:pt idx="30">
                  <c:v>1.5756302521008404E-3</c:v>
                </c:pt>
                <c:pt idx="31">
                  <c:v>7.8781512605042333E-4</c:v>
                </c:pt>
                <c:pt idx="32">
                  <c:v>2.6260504201680671E-4</c:v>
                </c:pt>
                <c:pt idx="33">
                  <c:v>3.9390756302521026E-4</c:v>
                </c:pt>
                <c:pt idx="34">
                  <c:v>2.6260504201680671E-4</c:v>
                </c:pt>
                <c:pt idx="35">
                  <c:v>3.9390756302521026E-4</c:v>
                </c:pt>
                <c:pt idx="36">
                  <c:v>0</c:v>
                </c:pt>
                <c:pt idx="37">
                  <c:v>1.3130252100840338E-4</c:v>
                </c:pt>
                <c:pt idx="38">
                  <c:v>1.3130252100840338E-4</c:v>
                </c:pt>
              </c:numCache>
            </c:numRef>
          </c:val>
        </c:ser>
        <c:ser>
          <c:idx val="2"/>
          <c:order val="2"/>
          <c:tx>
            <c:strRef>
              <c:f>'1999-2011'!$AL$3</c:f>
              <c:strCache>
                <c:ptCount val="1"/>
                <c:pt idx="0">
                  <c:v>2011</c:v>
                </c:pt>
              </c:strCache>
            </c:strRef>
          </c:tx>
          <c:marker>
            <c:symbol val="none"/>
          </c:marker>
          <c:cat>
            <c:strRef>
              <c:f>'1999-2011'!$AH$4:$AH$42</c:f>
              <c:strCache>
                <c:ptCount val="39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56+</c:v>
                </c:pt>
              </c:strCache>
            </c:strRef>
          </c:cat>
          <c:val>
            <c:numRef>
              <c:f>'1999-2011'!$AL$4:$AL$42</c:f>
              <c:numCache>
                <c:formatCode>#,000%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2.9752066115702478E-3</c:v>
                </c:pt>
                <c:pt idx="3">
                  <c:v>6.8319559228650125E-3</c:v>
                </c:pt>
                <c:pt idx="4">
                  <c:v>1.5096418732782398E-2</c:v>
                </c:pt>
                <c:pt idx="5">
                  <c:v>2.0936639118457293E-2</c:v>
                </c:pt>
                <c:pt idx="6">
                  <c:v>3.1735537190082645E-2</c:v>
                </c:pt>
                <c:pt idx="7">
                  <c:v>3.548209366391189E-2</c:v>
                </c:pt>
                <c:pt idx="8">
                  <c:v>4.1983471074380184E-2</c:v>
                </c:pt>
                <c:pt idx="9">
                  <c:v>5.3002754820937144E-2</c:v>
                </c:pt>
                <c:pt idx="10">
                  <c:v>6.853994490358141E-2</c:v>
                </c:pt>
                <c:pt idx="11">
                  <c:v>8.2865013774104698E-2</c:v>
                </c:pt>
                <c:pt idx="12">
                  <c:v>7.4269972451790803E-2</c:v>
                </c:pt>
                <c:pt idx="13">
                  <c:v>6.5123966942149114E-2</c:v>
                </c:pt>
                <c:pt idx="14">
                  <c:v>7.1625344352617068E-2</c:v>
                </c:pt>
                <c:pt idx="15">
                  <c:v>5.6528925619834705E-2</c:v>
                </c:pt>
                <c:pt idx="16">
                  <c:v>5.3994490358127187E-2</c:v>
                </c:pt>
                <c:pt idx="17">
                  <c:v>5.0247933884297526E-2</c:v>
                </c:pt>
                <c:pt idx="18">
                  <c:v>4.4077134986226313E-2</c:v>
                </c:pt>
                <c:pt idx="19">
                  <c:v>4.3966942148760332E-2</c:v>
                </c:pt>
                <c:pt idx="20">
                  <c:v>3.7245179063361167E-2</c:v>
                </c:pt>
                <c:pt idx="21">
                  <c:v>2.9641873278237044E-2</c:v>
                </c:pt>
                <c:pt idx="22">
                  <c:v>2.3471074380165446E-2</c:v>
                </c:pt>
                <c:pt idx="23">
                  <c:v>1.8622589531680566E-2</c:v>
                </c:pt>
                <c:pt idx="24">
                  <c:v>1.7079889807162595E-2</c:v>
                </c:pt>
                <c:pt idx="25">
                  <c:v>8.9256198347108188E-3</c:v>
                </c:pt>
                <c:pt idx="26">
                  <c:v>8.264462809917392E-3</c:v>
                </c:pt>
                <c:pt idx="27">
                  <c:v>9.3663911845730027E-3</c:v>
                </c:pt>
                <c:pt idx="28">
                  <c:v>5.2892561983471651E-3</c:v>
                </c:pt>
                <c:pt idx="29">
                  <c:v>4.9586776859504647E-3</c:v>
                </c:pt>
                <c:pt idx="30">
                  <c:v>4.1873278236914599E-3</c:v>
                </c:pt>
                <c:pt idx="31">
                  <c:v>3.4159779614325275E-3</c:v>
                </c:pt>
                <c:pt idx="32">
                  <c:v>2.0936639118457299E-3</c:v>
                </c:pt>
                <c:pt idx="33">
                  <c:v>1.8732782369146074E-3</c:v>
                </c:pt>
                <c:pt idx="34">
                  <c:v>1.1019283746556479E-3</c:v>
                </c:pt>
                <c:pt idx="35">
                  <c:v>1.1019283746556479E-3</c:v>
                </c:pt>
                <c:pt idx="36">
                  <c:v>1.3223140495867893E-3</c:v>
                </c:pt>
                <c:pt idx="37">
                  <c:v>8.8154269972453268E-4</c:v>
                </c:pt>
                <c:pt idx="38">
                  <c:v>1.8732782369146074E-3</c:v>
                </c:pt>
              </c:numCache>
            </c:numRef>
          </c:val>
        </c:ser>
        <c:marker val="1"/>
        <c:axId val="41489536"/>
        <c:axId val="41491072"/>
      </c:lineChart>
      <c:catAx>
        <c:axId val="41489536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41491072"/>
        <c:crosses val="autoZero"/>
        <c:auto val="1"/>
        <c:lblAlgn val="ctr"/>
        <c:lblOffset val="100"/>
      </c:catAx>
      <c:valAx>
        <c:axId val="41491072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41489536"/>
        <c:crosses val="autoZero"/>
        <c:crossBetween val="between"/>
      </c:valAx>
    </c:plotArea>
    <c:legend>
      <c:legendPos val="r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</c:chart>
  <c:spPr>
    <a:noFill/>
    <a:ln>
      <a:noFill/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4647898650030454E-2"/>
          <c:y val="7.6698432567273142E-2"/>
          <c:w val="0.87811815004808502"/>
          <c:h val="0.82013215051819965"/>
        </c:manualLayout>
      </c:layout>
      <c:lineChart>
        <c:grouping val="standard"/>
        <c:ser>
          <c:idx val="2"/>
          <c:order val="0"/>
          <c:tx>
            <c:strRef>
              <c:f>Investicni!$B$21</c:f>
              <c:strCache>
                <c:ptCount val="1"/>
                <c:pt idx="0">
                  <c:v>požadavek na investice soustředěný v čase - "hrb tlačený před sebou"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Investicni!$C$13:$K$13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Investicni!$C$21:$K$21</c:f>
              <c:numCache>
                <c:formatCode>General</c:formatCode>
                <c:ptCount val="9"/>
                <c:pt idx="0">
                  <c:v>11037.924999999987</c:v>
                </c:pt>
                <c:pt idx="1">
                  <c:v>3189.5303250000002</c:v>
                </c:pt>
                <c:pt idx="2">
                  <c:v>4007.8505006250002</c:v>
                </c:pt>
                <c:pt idx="3">
                  <c:v>37833.151253128213</c:v>
                </c:pt>
                <c:pt idx="4">
                  <c:v>12749.077509393765</c:v>
                </c:pt>
                <c:pt idx="5">
                  <c:v>3897.9293969407372</c:v>
                </c:pt>
                <c:pt idx="6">
                  <c:v>2056.3070439254379</c:v>
                </c:pt>
                <c:pt idx="7">
                  <c:v>1272.210579145074</c:v>
                </c:pt>
                <c:pt idx="8">
                  <c:v>18991.34013204079</c:v>
                </c:pt>
              </c:numCache>
            </c:numRef>
          </c:val>
          <c:smooth val="1"/>
        </c:ser>
        <c:ser>
          <c:idx val="3"/>
          <c:order val="1"/>
          <c:tx>
            <c:strRef>
              <c:f>Investicni!$B$22</c:f>
              <c:strCache>
                <c:ptCount val="1"/>
                <c:pt idx="0">
                  <c:v>možnost rozložení požadavku na investice v rámci akvizičních kapacit</c:v>
                </c:pt>
              </c:strCache>
            </c:strRef>
          </c:tx>
          <c:marker>
            <c:symbol val="none"/>
          </c:marker>
          <c:cat>
            <c:numRef>
              <c:f>Investicni!$C$13:$K$13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Investicni!$C$22:$K$22</c:f>
              <c:numCache>
                <c:formatCode>General</c:formatCode>
                <c:ptCount val="9"/>
                <c:pt idx="0">
                  <c:v>6037.9249999999993</c:v>
                </c:pt>
                <c:pt idx="1">
                  <c:v>8189.5303250000006</c:v>
                </c:pt>
                <c:pt idx="2">
                  <c:v>14007.850500624945</c:v>
                </c:pt>
                <c:pt idx="3">
                  <c:v>17833.151253128097</c:v>
                </c:pt>
                <c:pt idx="4">
                  <c:v>17749.077509393752</c:v>
                </c:pt>
                <c:pt idx="5">
                  <c:v>8897.9293969406899</c:v>
                </c:pt>
                <c:pt idx="6">
                  <c:v>7056.3070439254379</c:v>
                </c:pt>
                <c:pt idx="7">
                  <c:v>6272.2105791450649</c:v>
                </c:pt>
                <c:pt idx="8">
                  <c:v>8991.3401320407811</c:v>
                </c:pt>
              </c:numCache>
            </c:numRef>
          </c:val>
        </c:ser>
        <c:marker val="1"/>
        <c:axId val="41503744"/>
        <c:axId val="41505536"/>
      </c:lineChart>
      <c:catAx>
        <c:axId val="415037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41505536"/>
        <c:crosses val="autoZero"/>
        <c:auto val="1"/>
        <c:lblAlgn val="ctr"/>
        <c:lblOffset val="100"/>
      </c:catAx>
      <c:valAx>
        <c:axId val="415055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sz="1200" dirty="0" smtClean="0"/>
                  <a:t>mil. Kč</a:t>
                </a:r>
                <a:endParaRPr lang="cs-CZ" sz="1200" dirty="0"/>
              </a:p>
            </c:rich>
          </c:tx>
          <c:layout>
            <c:manualLayout>
              <c:xMode val="edge"/>
              <c:yMode val="edge"/>
              <c:x val="0"/>
              <c:y val="0.3774524014717888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41503744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8E2CE6-5710-4D19-A33E-5BBFF3DAA3F5}" type="doc">
      <dgm:prSet loTypeId="urn:microsoft.com/office/officeart/2005/8/layout/pyramid1" loCatId="pyramid" qsTypeId="urn:microsoft.com/office/officeart/2005/8/quickstyle/3d2" qsCatId="3D" csTypeId="urn:microsoft.com/office/officeart/2005/8/colors/accent1_3" csCatId="accent1" phldr="1"/>
      <dgm:spPr/>
    </dgm:pt>
    <dgm:pt modelId="{3C99322D-7E6F-4D19-8F15-292ADCD3206A}">
      <dgm:prSet phldrT="[Text]" custT="1"/>
      <dgm:spPr/>
      <dgm:t>
        <a:bodyPr/>
        <a:lstStyle/>
        <a:p>
          <a:r>
            <a:rPr lang="cs-CZ" sz="4400" dirty="0" smtClean="0"/>
            <a:t>D</a:t>
          </a:r>
          <a:endParaRPr lang="cs-CZ" sz="6500" dirty="0"/>
        </a:p>
      </dgm:t>
    </dgm:pt>
    <dgm:pt modelId="{130DF670-7A44-4B8E-AEF9-ADD7390DA35B}" type="parTrans" cxnId="{7A18086E-C2A8-468B-9003-1A219B9491C4}">
      <dgm:prSet/>
      <dgm:spPr/>
      <dgm:t>
        <a:bodyPr/>
        <a:lstStyle/>
        <a:p>
          <a:endParaRPr lang="cs-CZ"/>
        </a:p>
      </dgm:t>
    </dgm:pt>
    <dgm:pt modelId="{7C65C308-84D4-4ADE-9769-EFA06EEB024E}" type="sibTrans" cxnId="{7A18086E-C2A8-468B-9003-1A219B9491C4}">
      <dgm:prSet/>
      <dgm:spPr/>
      <dgm:t>
        <a:bodyPr/>
        <a:lstStyle/>
        <a:p>
          <a:endParaRPr lang="cs-CZ"/>
        </a:p>
      </dgm:t>
    </dgm:pt>
    <dgm:pt modelId="{4524ACD0-6A57-44CA-9BC2-2A78ACBCB11F}">
      <dgm:prSet phldrT="[Text]" custT="1"/>
      <dgm:spPr/>
      <dgm:t>
        <a:bodyPr/>
        <a:lstStyle/>
        <a:p>
          <a:r>
            <a:rPr lang="cs-CZ" sz="6000" dirty="0" smtClean="0"/>
            <a:t>C</a:t>
          </a:r>
          <a:endParaRPr lang="cs-CZ" sz="6000" dirty="0"/>
        </a:p>
      </dgm:t>
    </dgm:pt>
    <dgm:pt modelId="{2D60B697-F52A-4859-86FD-65C998EC20D5}" type="parTrans" cxnId="{005E323D-6DDD-49E7-9F9A-7AE4CB2E280B}">
      <dgm:prSet/>
      <dgm:spPr/>
      <dgm:t>
        <a:bodyPr/>
        <a:lstStyle/>
        <a:p>
          <a:endParaRPr lang="cs-CZ"/>
        </a:p>
      </dgm:t>
    </dgm:pt>
    <dgm:pt modelId="{58FD6B2F-C3AD-43CA-ADCE-0618742F41BB}" type="sibTrans" cxnId="{005E323D-6DDD-49E7-9F9A-7AE4CB2E280B}">
      <dgm:prSet/>
      <dgm:spPr/>
      <dgm:t>
        <a:bodyPr/>
        <a:lstStyle/>
        <a:p>
          <a:endParaRPr lang="cs-CZ"/>
        </a:p>
      </dgm:t>
    </dgm:pt>
    <dgm:pt modelId="{E1504AA7-5055-4946-B9C7-DCA962709272}">
      <dgm:prSet phldrT="[Text]" custT="1"/>
      <dgm:spPr/>
      <dgm:t>
        <a:bodyPr/>
        <a:lstStyle/>
        <a:p>
          <a:r>
            <a:rPr lang="cs-CZ" sz="8000" dirty="0" smtClean="0"/>
            <a:t>B</a:t>
          </a:r>
          <a:endParaRPr lang="cs-CZ" sz="8000" dirty="0"/>
        </a:p>
      </dgm:t>
    </dgm:pt>
    <dgm:pt modelId="{3054F4D5-6C60-41C2-8FAC-838DA2753706}" type="parTrans" cxnId="{6277EEFE-C3CA-4EF6-9C04-D32874F692DA}">
      <dgm:prSet/>
      <dgm:spPr/>
      <dgm:t>
        <a:bodyPr/>
        <a:lstStyle/>
        <a:p>
          <a:endParaRPr lang="cs-CZ"/>
        </a:p>
      </dgm:t>
    </dgm:pt>
    <dgm:pt modelId="{B6EF9E3C-FCC5-45A0-A42B-B129D42CA216}" type="sibTrans" cxnId="{6277EEFE-C3CA-4EF6-9C04-D32874F692DA}">
      <dgm:prSet/>
      <dgm:spPr/>
      <dgm:t>
        <a:bodyPr/>
        <a:lstStyle/>
        <a:p>
          <a:endParaRPr lang="cs-CZ"/>
        </a:p>
      </dgm:t>
    </dgm:pt>
    <dgm:pt modelId="{6C2AF979-2A0F-4A50-B046-43042DB87D1F}">
      <dgm:prSet phldrT="[Text]" custT="1"/>
      <dgm:spPr/>
      <dgm:t>
        <a:bodyPr/>
        <a:lstStyle/>
        <a:p>
          <a:r>
            <a:rPr lang="cs-CZ" sz="8800" b="1" dirty="0" smtClean="0"/>
            <a:t>A</a:t>
          </a:r>
          <a:endParaRPr lang="cs-CZ" sz="8800" b="1" dirty="0"/>
        </a:p>
      </dgm:t>
    </dgm:pt>
    <dgm:pt modelId="{14161AA7-30EA-4464-BCED-215CF48A612E}" type="parTrans" cxnId="{C8291282-875A-4953-A322-FA9C2338A68D}">
      <dgm:prSet/>
      <dgm:spPr/>
      <dgm:t>
        <a:bodyPr/>
        <a:lstStyle/>
        <a:p>
          <a:endParaRPr lang="cs-CZ"/>
        </a:p>
      </dgm:t>
    </dgm:pt>
    <dgm:pt modelId="{F7B570AC-9D7F-48B1-AC6A-E0217EAA25F0}" type="sibTrans" cxnId="{C8291282-875A-4953-A322-FA9C2338A68D}">
      <dgm:prSet/>
      <dgm:spPr/>
      <dgm:t>
        <a:bodyPr/>
        <a:lstStyle/>
        <a:p>
          <a:endParaRPr lang="cs-CZ"/>
        </a:p>
      </dgm:t>
    </dgm:pt>
    <dgm:pt modelId="{931072CC-A3B9-4872-95DA-4D59DCD31CB1}" type="pres">
      <dgm:prSet presAssocID="{EB8E2CE6-5710-4D19-A33E-5BBFF3DAA3F5}" presName="Name0" presStyleCnt="0">
        <dgm:presLayoutVars>
          <dgm:dir/>
          <dgm:animLvl val="lvl"/>
          <dgm:resizeHandles val="exact"/>
        </dgm:presLayoutVars>
      </dgm:prSet>
      <dgm:spPr/>
    </dgm:pt>
    <dgm:pt modelId="{32B8FA98-386A-422D-9E52-3EBFB320FFFC}" type="pres">
      <dgm:prSet presAssocID="{3C99322D-7E6F-4D19-8F15-292ADCD3206A}" presName="Name8" presStyleCnt="0"/>
      <dgm:spPr/>
    </dgm:pt>
    <dgm:pt modelId="{51D2533F-AF54-4A7E-B029-3431C92BB5D2}" type="pres">
      <dgm:prSet presAssocID="{3C99322D-7E6F-4D19-8F15-292ADCD3206A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EF57A4-2D53-4730-9B68-556E17F66E49}" type="pres">
      <dgm:prSet presAssocID="{3C99322D-7E6F-4D19-8F15-292ADCD3206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17A140-BE88-437D-8063-DF543939C50D}" type="pres">
      <dgm:prSet presAssocID="{4524ACD0-6A57-44CA-9BC2-2A78ACBCB11F}" presName="Name8" presStyleCnt="0"/>
      <dgm:spPr/>
    </dgm:pt>
    <dgm:pt modelId="{FFD0F9A5-A981-43D2-A5F0-115F3B0992F0}" type="pres">
      <dgm:prSet presAssocID="{4524ACD0-6A57-44CA-9BC2-2A78ACBCB11F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D61EDB-112F-4ACF-BA66-198B35BBB001}" type="pres">
      <dgm:prSet presAssocID="{4524ACD0-6A57-44CA-9BC2-2A78ACBCB11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E57143-4C77-424D-BAA9-3C93D8C3A746}" type="pres">
      <dgm:prSet presAssocID="{E1504AA7-5055-4946-B9C7-DCA962709272}" presName="Name8" presStyleCnt="0"/>
      <dgm:spPr/>
    </dgm:pt>
    <dgm:pt modelId="{B0B862A7-CB3A-42A6-8657-8A7C0E03963B}" type="pres">
      <dgm:prSet presAssocID="{E1504AA7-5055-4946-B9C7-DCA962709272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8814674-7E29-4CF5-B02E-AF3AFAAEBBA4}" type="pres">
      <dgm:prSet presAssocID="{E1504AA7-5055-4946-B9C7-DCA96270927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73ABCF-533F-48E1-BBF4-AE72AE9B3169}" type="pres">
      <dgm:prSet presAssocID="{6C2AF979-2A0F-4A50-B046-43042DB87D1F}" presName="Name8" presStyleCnt="0"/>
      <dgm:spPr/>
    </dgm:pt>
    <dgm:pt modelId="{53572936-2675-43AB-B60C-0E2E4CCF0A1D}" type="pres">
      <dgm:prSet presAssocID="{6C2AF979-2A0F-4A50-B046-43042DB87D1F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740842-7A38-4A82-A963-4EFFB42E4A18}" type="pres">
      <dgm:prSet presAssocID="{6C2AF979-2A0F-4A50-B046-43042DB87D1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DB588B8-38B6-4591-95DE-650EFDAB7684}" type="presOf" srcId="{E1504AA7-5055-4946-B9C7-DCA962709272}" destId="{B0B862A7-CB3A-42A6-8657-8A7C0E03963B}" srcOrd="0" destOrd="0" presId="urn:microsoft.com/office/officeart/2005/8/layout/pyramid1"/>
    <dgm:cxn modelId="{4777B2EF-E83F-4C3E-A7EF-ADF099AB4A66}" type="presOf" srcId="{4524ACD0-6A57-44CA-9BC2-2A78ACBCB11F}" destId="{E7D61EDB-112F-4ACF-BA66-198B35BBB001}" srcOrd="1" destOrd="0" presId="urn:microsoft.com/office/officeart/2005/8/layout/pyramid1"/>
    <dgm:cxn modelId="{589BB478-9AE2-4EF7-BA30-D85227F8B25C}" type="presOf" srcId="{6C2AF979-2A0F-4A50-B046-43042DB87D1F}" destId="{53572936-2675-43AB-B60C-0E2E4CCF0A1D}" srcOrd="0" destOrd="0" presId="urn:microsoft.com/office/officeart/2005/8/layout/pyramid1"/>
    <dgm:cxn modelId="{A95775E7-E553-45EA-A2B5-DDEDCCD01ACB}" type="presOf" srcId="{4524ACD0-6A57-44CA-9BC2-2A78ACBCB11F}" destId="{FFD0F9A5-A981-43D2-A5F0-115F3B0992F0}" srcOrd="0" destOrd="0" presId="urn:microsoft.com/office/officeart/2005/8/layout/pyramid1"/>
    <dgm:cxn modelId="{27102159-3E41-4890-8051-8D2F48BABDF6}" type="presOf" srcId="{6C2AF979-2A0F-4A50-B046-43042DB87D1F}" destId="{8D740842-7A38-4A82-A963-4EFFB42E4A18}" srcOrd="1" destOrd="0" presId="urn:microsoft.com/office/officeart/2005/8/layout/pyramid1"/>
    <dgm:cxn modelId="{9CC3B647-9120-4DFF-9A9C-15DC44ABA3B9}" type="presOf" srcId="{E1504AA7-5055-4946-B9C7-DCA962709272}" destId="{68814674-7E29-4CF5-B02E-AF3AFAAEBBA4}" srcOrd="1" destOrd="0" presId="urn:microsoft.com/office/officeart/2005/8/layout/pyramid1"/>
    <dgm:cxn modelId="{C8291282-875A-4953-A322-FA9C2338A68D}" srcId="{EB8E2CE6-5710-4D19-A33E-5BBFF3DAA3F5}" destId="{6C2AF979-2A0F-4A50-B046-43042DB87D1F}" srcOrd="3" destOrd="0" parTransId="{14161AA7-30EA-4464-BCED-215CF48A612E}" sibTransId="{F7B570AC-9D7F-48B1-AC6A-E0217EAA25F0}"/>
    <dgm:cxn modelId="{6277EEFE-C3CA-4EF6-9C04-D32874F692DA}" srcId="{EB8E2CE6-5710-4D19-A33E-5BBFF3DAA3F5}" destId="{E1504AA7-5055-4946-B9C7-DCA962709272}" srcOrd="2" destOrd="0" parTransId="{3054F4D5-6C60-41C2-8FAC-838DA2753706}" sibTransId="{B6EF9E3C-FCC5-45A0-A42B-B129D42CA216}"/>
    <dgm:cxn modelId="{30C19A47-0D95-4844-9FBC-86FDF7905558}" type="presOf" srcId="{3C99322D-7E6F-4D19-8F15-292ADCD3206A}" destId="{51D2533F-AF54-4A7E-B029-3431C92BB5D2}" srcOrd="0" destOrd="0" presId="urn:microsoft.com/office/officeart/2005/8/layout/pyramid1"/>
    <dgm:cxn modelId="{7A18086E-C2A8-468B-9003-1A219B9491C4}" srcId="{EB8E2CE6-5710-4D19-A33E-5BBFF3DAA3F5}" destId="{3C99322D-7E6F-4D19-8F15-292ADCD3206A}" srcOrd="0" destOrd="0" parTransId="{130DF670-7A44-4B8E-AEF9-ADD7390DA35B}" sibTransId="{7C65C308-84D4-4ADE-9769-EFA06EEB024E}"/>
    <dgm:cxn modelId="{7E53CA27-70D4-4ADD-A4F1-116040262EE6}" type="presOf" srcId="{EB8E2CE6-5710-4D19-A33E-5BBFF3DAA3F5}" destId="{931072CC-A3B9-4872-95DA-4D59DCD31CB1}" srcOrd="0" destOrd="0" presId="urn:microsoft.com/office/officeart/2005/8/layout/pyramid1"/>
    <dgm:cxn modelId="{720D7D06-BCFD-44F2-A10E-0C1F8C642B2A}" type="presOf" srcId="{3C99322D-7E6F-4D19-8F15-292ADCD3206A}" destId="{3CEF57A4-2D53-4730-9B68-556E17F66E49}" srcOrd="1" destOrd="0" presId="urn:microsoft.com/office/officeart/2005/8/layout/pyramid1"/>
    <dgm:cxn modelId="{005E323D-6DDD-49E7-9F9A-7AE4CB2E280B}" srcId="{EB8E2CE6-5710-4D19-A33E-5BBFF3DAA3F5}" destId="{4524ACD0-6A57-44CA-9BC2-2A78ACBCB11F}" srcOrd="1" destOrd="0" parTransId="{2D60B697-F52A-4859-86FD-65C998EC20D5}" sibTransId="{58FD6B2F-C3AD-43CA-ADCE-0618742F41BB}"/>
    <dgm:cxn modelId="{C3A30EEB-8B68-49F5-87F2-23AD1FDF85C0}" type="presParOf" srcId="{931072CC-A3B9-4872-95DA-4D59DCD31CB1}" destId="{32B8FA98-386A-422D-9E52-3EBFB320FFFC}" srcOrd="0" destOrd="0" presId="urn:microsoft.com/office/officeart/2005/8/layout/pyramid1"/>
    <dgm:cxn modelId="{CF315F01-1C5B-4579-8EF5-892C1D044401}" type="presParOf" srcId="{32B8FA98-386A-422D-9E52-3EBFB320FFFC}" destId="{51D2533F-AF54-4A7E-B029-3431C92BB5D2}" srcOrd="0" destOrd="0" presId="urn:microsoft.com/office/officeart/2005/8/layout/pyramid1"/>
    <dgm:cxn modelId="{0F9F6172-816B-4DED-94AF-F4F63EB25B0E}" type="presParOf" srcId="{32B8FA98-386A-422D-9E52-3EBFB320FFFC}" destId="{3CEF57A4-2D53-4730-9B68-556E17F66E49}" srcOrd="1" destOrd="0" presId="urn:microsoft.com/office/officeart/2005/8/layout/pyramid1"/>
    <dgm:cxn modelId="{71D4FD43-9EF5-4FFF-9166-CB526CAE4B13}" type="presParOf" srcId="{931072CC-A3B9-4872-95DA-4D59DCD31CB1}" destId="{BB17A140-BE88-437D-8063-DF543939C50D}" srcOrd="1" destOrd="0" presId="urn:microsoft.com/office/officeart/2005/8/layout/pyramid1"/>
    <dgm:cxn modelId="{B007AE54-EEC5-4737-BB62-5DDFA197415C}" type="presParOf" srcId="{BB17A140-BE88-437D-8063-DF543939C50D}" destId="{FFD0F9A5-A981-43D2-A5F0-115F3B0992F0}" srcOrd="0" destOrd="0" presId="urn:microsoft.com/office/officeart/2005/8/layout/pyramid1"/>
    <dgm:cxn modelId="{4C6BC15D-F34D-4726-A3B6-F9A7E57C322B}" type="presParOf" srcId="{BB17A140-BE88-437D-8063-DF543939C50D}" destId="{E7D61EDB-112F-4ACF-BA66-198B35BBB001}" srcOrd="1" destOrd="0" presId="urn:microsoft.com/office/officeart/2005/8/layout/pyramid1"/>
    <dgm:cxn modelId="{30A80DC8-07A0-4929-A39B-02AAD7F13907}" type="presParOf" srcId="{931072CC-A3B9-4872-95DA-4D59DCD31CB1}" destId="{9EE57143-4C77-424D-BAA9-3C93D8C3A746}" srcOrd="2" destOrd="0" presId="urn:microsoft.com/office/officeart/2005/8/layout/pyramid1"/>
    <dgm:cxn modelId="{23619B99-E752-4615-B2A8-3DAEF5376D53}" type="presParOf" srcId="{9EE57143-4C77-424D-BAA9-3C93D8C3A746}" destId="{B0B862A7-CB3A-42A6-8657-8A7C0E03963B}" srcOrd="0" destOrd="0" presId="urn:microsoft.com/office/officeart/2005/8/layout/pyramid1"/>
    <dgm:cxn modelId="{A59E5E4B-78AE-4A4F-B576-0F1D9597C1D4}" type="presParOf" srcId="{9EE57143-4C77-424D-BAA9-3C93D8C3A746}" destId="{68814674-7E29-4CF5-B02E-AF3AFAAEBBA4}" srcOrd="1" destOrd="0" presId="urn:microsoft.com/office/officeart/2005/8/layout/pyramid1"/>
    <dgm:cxn modelId="{6D8A3D20-BEC3-4E5F-BAE2-67F0690842BF}" type="presParOf" srcId="{931072CC-A3B9-4872-95DA-4D59DCD31CB1}" destId="{0873ABCF-533F-48E1-BBF4-AE72AE9B3169}" srcOrd="3" destOrd="0" presId="urn:microsoft.com/office/officeart/2005/8/layout/pyramid1"/>
    <dgm:cxn modelId="{BFBFA86A-5554-4455-8768-EA7AF4FDD233}" type="presParOf" srcId="{0873ABCF-533F-48E1-BBF4-AE72AE9B3169}" destId="{53572936-2675-43AB-B60C-0E2E4CCF0A1D}" srcOrd="0" destOrd="0" presId="urn:microsoft.com/office/officeart/2005/8/layout/pyramid1"/>
    <dgm:cxn modelId="{9E588BFE-3B8C-40D7-9079-7D997B853D27}" type="presParOf" srcId="{0873ABCF-533F-48E1-BBF4-AE72AE9B3169}" destId="{8D740842-7A38-4A82-A963-4EFFB42E4A1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8E2CE6-5710-4D19-A33E-5BBFF3DAA3F5}" type="doc">
      <dgm:prSet loTypeId="urn:microsoft.com/office/officeart/2005/8/layout/pyramid1" loCatId="pyramid" qsTypeId="urn:microsoft.com/office/officeart/2005/8/quickstyle/3d2" qsCatId="3D" csTypeId="urn:microsoft.com/office/officeart/2005/8/colors/accent1_3" csCatId="accent1" phldr="1"/>
      <dgm:spPr/>
    </dgm:pt>
    <dgm:pt modelId="{3C99322D-7E6F-4D19-8F15-292ADCD3206A}">
      <dgm:prSet phldrT="[Text]" custT="1"/>
      <dgm:spPr/>
      <dgm:t>
        <a:bodyPr/>
        <a:lstStyle/>
        <a:p>
          <a:r>
            <a:rPr lang="cs-CZ" sz="4400" b="1" dirty="0" smtClean="0">
              <a:solidFill>
                <a:schemeClr val="tx1"/>
              </a:solidFill>
            </a:rPr>
            <a:t>D</a:t>
          </a:r>
          <a:endParaRPr lang="cs-CZ" sz="4400" b="1" dirty="0">
            <a:solidFill>
              <a:schemeClr val="tx1"/>
            </a:solidFill>
          </a:endParaRPr>
        </a:p>
      </dgm:t>
    </dgm:pt>
    <dgm:pt modelId="{130DF670-7A44-4B8E-AEF9-ADD7390DA35B}" type="parTrans" cxnId="{7A18086E-C2A8-468B-9003-1A219B9491C4}">
      <dgm:prSet/>
      <dgm:spPr/>
      <dgm:t>
        <a:bodyPr/>
        <a:lstStyle/>
        <a:p>
          <a:endParaRPr lang="cs-CZ"/>
        </a:p>
      </dgm:t>
    </dgm:pt>
    <dgm:pt modelId="{7C65C308-84D4-4ADE-9769-EFA06EEB024E}" type="sibTrans" cxnId="{7A18086E-C2A8-468B-9003-1A219B9491C4}">
      <dgm:prSet/>
      <dgm:spPr/>
      <dgm:t>
        <a:bodyPr/>
        <a:lstStyle/>
        <a:p>
          <a:endParaRPr lang="cs-CZ"/>
        </a:p>
      </dgm:t>
    </dgm:pt>
    <dgm:pt modelId="{4524ACD0-6A57-44CA-9BC2-2A78ACBCB11F}">
      <dgm:prSet phldrT="[Text]" custT="1"/>
      <dgm:spPr/>
      <dgm:t>
        <a:bodyPr/>
        <a:lstStyle/>
        <a:p>
          <a:r>
            <a:rPr lang="cs-CZ" sz="6000" b="1" dirty="0" smtClean="0">
              <a:solidFill>
                <a:schemeClr val="tx1"/>
              </a:solidFill>
            </a:rPr>
            <a:t>C</a:t>
          </a:r>
          <a:endParaRPr lang="cs-CZ" sz="6000" b="1" dirty="0">
            <a:solidFill>
              <a:schemeClr val="tx1"/>
            </a:solidFill>
          </a:endParaRPr>
        </a:p>
      </dgm:t>
    </dgm:pt>
    <dgm:pt modelId="{2D60B697-F52A-4859-86FD-65C998EC20D5}" type="parTrans" cxnId="{005E323D-6DDD-49E7-9F9A-7AE4CB2E280B}">
      <dgm:prSet/>
      <dgm:spPr/>
      <dgm:t>
        <a:bodyPr/>
        <a:lstStyle/>
        <a:p>
          <a:endParaRPr lang="cs-CZ"/>
        </a:p>
      </dgm:t>
    </dgm:pt>
    <dgm:pt modelId="{58FD6B2F-C3AD-43CA-ADCE-0618742F41BB}" type="sibTrans" cxnId="{005E323D-6DDD-49E7-9F9A-7AE4CB2E280B}">
      <dgm:prSet/>
      <dgm:spPr/>
      <dgm:t>
        <a:bodyPr/>
        <a:lstStyle/>
        <a:p>
          <a:endParaRPr lang="cs-CZ"/>
        </a:p>
      </dgm:t>
    </dgm:pt>
    <dgm:pt modelId="{E1504AA7-5055-4946-B9C7-DCA962709272}">
      <dgm:prSet phldrT="[Text]" custT="1"/>
      <dgm:spPr/>
      <dgm:t>
        <a:bodyPr/>
        <a:lstStyle/>
        <a:p>
          <a:r>
            <a:rPr lang="cs-CZ" sz="8000" b="1" dirty="0" smtClean="0">
              <a:solidFill>
                <a:schemeClr val="tx1"/>
              </a:solidFill>
            </a:rPr>
            <a:t>B</a:t>
          </a:r>
          <a:endParaRPr lang="cs-CZ" sz="8000" b="1" dirty="0">
            <a:solidFill>
              <a:schemeClr val="tx1"/>
            </a:solidFill>
          </a:endParaRPr>
        </a:p>
      </dgm:t>
    </dgm:pt>
    <dgm:pt modelId="{3054F4D5-6C60-41C2-8FAC-838DA2753706}" type="parTrans" cxnId="{6277EEFE-C3CA-4EF6-9C04-D32874F692DA}">
      <dgm:prSet/>
      <dgm:spPr/>
      <dgm:t>
        <a:bodyPr/>
        <a:lstStyle/>
        <a:p>
          <a:endParaRPr lang="cs-CZ"/>
        </a:p>
      </dgm:t>
    </dgm:pt>
    <dgm:pt modelId="{B6EF9E3C-FCC5-45A0-A42B-B129D42CA216}" type="sibTrans" cxnId="{6277EEFE-C3CA-4EF6-9C04-D32874F692DA}">
      <dgm:prSet/>
      <dgm:spPr/>
      <dgm:t>
        <a:bodyPr/>
        <a:lstStyle/>
        <a:p>
          <a:endParaRPr lang="cs-CZ"/>
        </a:p>
      </dgm:t>
    </dgm:pt>
    <dgm:pt modelId="{6C2AF979-2A0F-4A50-B046-43042DB87D1F}">
      <dgm:prSet phldrT="[Text]" custT="1"/>
      <dgm:spPr/>
      <dgm:t>
        <a:bodyPr/>
        <a:lstStyle/>
        <a:p>
          <a:r>
            <a:rPr lang="cs-CZ" sz="8800" b="1" dirty="0" smtClean="0">
              <a:solidFill>
                <a:schemeClr val="tx1"/>
              </a:solidFill>
            </a:rPr>
            <a:t>A</a:t>
          </a:r>
          <a:endParaRPr lang="cs-CZ" sz="8800" b="1" dirty="0">
            <a:solidFill>
              <a:schemeClr val="tx1"/>
            </a:solidFill>
          </a:endParaRPr>
        </a:p>
      </dgm:t>
    </dgm:pt>
    <dgm:pt modelId="{14161AA7-30EA-4464-BCED-215CF48A612E}" type="parTrans" cxnId="{C8291282-875A-4953-A322-FA9C2338A68D}">
      <dgm:prSet/>
      <dgm:spPr/>
      <dgm:t>
        <a:bodyPr/>
        <a:lstStyle/>
        <a:p>
          <a:endParaRPr lang="cs-CZ"/>
        </a:p>
      </dgm:t>
    </dgm:pt>
    <dgm:pt modelId="{F7B570AC-9D7F-48B1-AC6A-E0217EAA25F0}" type="sibTrans" cxnId="{C8291282-875A-4953-A322-FA9C2338A68D}">
      <dgm:prSet/>
      <dgm:spPr/>
      <dgm:t>
        <a:bodyPr/>
        <a:lstStyle/>
        <a:p>
          <a:endParaRPr lang="cs-CZ"/>
        </a:p>
      </dgm:t>
    </dgm:pt>
    <dgm:pt modelId="{931072CC-A3B9-4872-95DA-4D59DCD31CB1}" type="pres">
      <dgm:prSet presAssocID="{EB8E2CE6-5710-4D19-A33E-5BBFF3DAA3F5}" presName="Name0" presStyleCnt="0">
        <dgm:presLayoutVars>
          <dgm:dir/>
          <dgm:animLvl val="lvl"/>
          <dgm:resizeHandles val="exact"/>
        </dgm:presLayoutVars>
      </dgm:prSet>
      <dgm:spPr/>
    </dgm:pt>
    <dgm:pt modelId="{32B8FA98-386A-422D-9E52-3EBFB320FFFC}" type="pres">
      <dgm:prSet presAssocID="{3C99322D-7E6F-4D19-8F15-292ADCD3206A}" presName="Name8" presStyleCnt="0"/>
      <dgm:spPr/>
    </dgm:pt>
    <dgm:pt modelId="{51D2533F-AF54-4A7E-B029-3431C92BB5D2}" type="pres">
      <dgm:prSet presAssocID="{3C99322D-7E6F-4D19-8F15-292ADCD3206A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EF57A4-2D53-4730-9B68-556E17F66E49}" type="pres">
      <dgm:prSet presAssocID="{3C99322D-7E6F-4D19-8F15-292ADCD3206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17A140-BE88-437D-8063-DF543939C50D}" type="pres">
      <dgm:prSet presAssocID="{4524ACD0-6A57-44CA-9BC2-2A78ACBCB11F}" presName="Name8" presStyleCnt="0"/>
      <dgm:spPr/>
    </dgm:pt>
    <dgm:pt modelId="{FFD0F9A5-A981-43D2-A5F0-115F3B0992F0}" type="pres">
      <dgm:prSet presAssocID="{4524ACD0-6A57-44CA-9BC2-2A78ACBCB11F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D61EDB-112F-4ACF-BA66-198B35BBB001}" type="pres">
      <dgm:prSet presAssocID="{4524ACD0-6A57-44CA-9BC2-2A78ACBCB11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E57143-4C77-424D-BAA9-3C93D8C3A746}" type="pres">
      <dgm:prSet presAssocID="{E1504AA7-5055-4946-B9C7-DCA962709272}" presName="Name8" presStyleCnt="0"/>
      <dgm:spPr/>
    </dgm:pt>
    <dgm:pt modelId="{B0B862A7-CB3A-42A6-8657-8A7C0E03963B}" type="pres">
      <dgm:prSet presAssocID="{E1504AA7-5055-4946-B9C7-DCA962709272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8814674-7E29-4CF5-B02E-AF3AFAAEBBA4}" type="pres">
      <dgm:prSet presAssocID="{E1504AA7-5055-4946-B9C7-DCA96270927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73ABCF-533F-48E1-BBF4-AE72AE9B3169}" type="pres">
      <dgm:prSet presAssocID="{6C2AF979-2A0F-4A50-B046-43042DB87D1F}" presName="Name8" presStyleCnt="0"/>
      <dgm:spPr/>
    </dgm:pt>
    <dgm:pt modelId="{53572936-2675-43AB-B60C-0E2E4CCF0A1D}" type="pres">
      <dgm:prSet presAssocID="{6C2AF979-2A0F-4A50-B046-43042DB87D1F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740842-7A38-4A82-A963-4EFFB42E4A18}" type="pres">
      <dgm:prSet presAssocID="{6C2AF979-2A0F-4A50-B046-43042DB87D1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6EB2D52-50B8-468D-B87B-DB510CE2586D}" type="presOf" srcId="{4524ACD0-6A57-44CA-9BC2-2A78ACBCB11F}" destId="{FFD0F9A5-A981-43D2-A5F0-115F3B0992F0}" srcOrd="0" destOrd="0" presId="urn:microsoft.com/office/officeart/2005/8/layout/pyramid1"/>
    <dgm:cxn modelId="{E5FAAA09-00F2-4344-8B45-0D7579EF6004}" type="presOf" srcId="{E1504AA7-5055-4946-B9C7-DCA962709272}" destId="{68814674-7E29-4CF5-B02E-AF3AFAAEBBA4}" srcOrd="1" destOrd="0" presId="urn:microsoft.com/office/officeart/2005/8/layout/pyramid1"/>
    <dgm:cxn modelId="{7A18086E-C2A8-468B-9003-1A219B9491C4}" srcId="{EB8E2CE6-5710-4D19-A33E-5BBFF3DAA3F5}" destId="{3C99322D-7E6F-4D19-8F15-292ADCD3206A}" srcOrd="0" destOrd="0" parTransId="{130DF670-7A44-4B8E-AEF9-ADD7390DA35B}" sibTransId="{7C65C308-84D4-4ADE-9769-EFA06EEB024E}"/>
    <dgm:cxn modelId="{4930669A-4A12-4D67-8D12-44BAEFDF0FA0}" type="presOf" srcId="{3C99322D-7E6F-4D19-8F15-292ADCD3206A}" destId="{51D2533F-AF54-4A7E-B029-3431C92BB5D2}" srcOrd="0" destOrd="0" presId="urn:microsoft.com/office/officeart/2005/8/layout/pyramid1"/>
    <dgm:cxn modelId="{0F7D579C-4156-4962-8CA5-7DB39C37506F}" type="presOf" srcId="{4524ACD0-6A57-44CA-9BC2-2A78ACBCB11F}" destId="{E7D61EDB-112F-4ACF-BA66-198B35BBB001}" srcOrd="1" destOrd="0" presId="urn:microsoft.com/office/officeart/2005/8/layout/pyramid1"/>
    <dgm:cxn modelId="{6277EEFE-C3CA-4EF6-9C04-D32874F692DA}" srcId="{EB8E2CE6-5710-4D19-A33E-5BBFF3DAA3F5}" destId="{E1504AA7-5055-4946-B9C7-DCA962709272}" srcOrd="2" destOrd="0" parTransId="{3054F4D5-6C60-41C2-8FAC-838DA2753706}" sibTransId="{B6EF9E3C-FCC5-45A0-A42B-B129D42CA216}"/>
    <dgm:cxn modelId="{5BD1821B-7422-4A1F-B772-230ACD411D60}" type="presOf" srcId="{3C99322D-7E6F-4D19-8F15-292ADCD3206A}" destId="{3CEF57A4-2D53-4730-9B68-556E17F66E49}" srcOrd="1" destOrd="0" presId="urn:microsoft.com/office/officeart/2005/8/layout/pyramid1"/>
    <dgm:cxn modelId="{C8291282-875A-4953-A322-FA9C2338A68D}" srcId="{EB8E2CE6-5710-4D19-A33E-5BBFF3DAA3F5}" destId="{6C2AF979-2A0F-4A50-B046-43042DB87D1F}" srcOrd="3" destOrd="0" parTransId="{14161AA7-30EA-4464-BCED-215CF48A612E}" sibTransId="{F7B570AC-9D7F-48B1-AC6A-E0217EAA25F0}"/>
    <dgm:cxn modelId="{77B2D81E-EFE4-4924-8D6A-EC031E847C5E}" type="presOf" srcId="{E1504AA7-5055-4946-B9C7-DCA962709272}" destId="{B0B862A7-CB3A-42A6-8657-8A7C0E03963B}" srcOrd="0" destOrd="0" presId="urn:microsoft.com/office/officeart/2005/8/layout/pyramid1"/>
    <dgm:cxn modelId="{C28BD1D9-0434-47B6-9BBC-58702582984E}" type="presOf" srcId="{6C2AF979-2A0F-4A50-B046-43042DB87D1F}" destId="{53572936-2675-43AB-B60C-0E2E4CCF0A1D}" srcOrd="0" destOrd="0" presId="urn:microsoft.com/office/officeart/2005/8/layout/pyramid1"/>
    <dgm:cxn modelId="{20D04024-159E-4C93-B669-6B9AB8CBF182}" type="presOf" srcId="{EB8E2CE6-5710-4D19-A33E-5BBFF3DAA3F5}" destId="{931072CC-A3B9-4872-95DA-4D59DCD31CB1}" srcOrd="0" destOrd="0" presId="urn:microsoft.com/office/officeart/2005/8/layout/pyramid1"/>
    <dgm:cxn modelId="{DFE6E210-1404-4265-B5F9-443923255A84}" type="presOf" srcId="{6C2AF979-2A0F-4A50-B046-43042DB87D1F}" destId="{8D740842-7A38-4A82-A963-4EFFB42E4A18}" srcOrd="1" destOrd="0" presId="urn:microsoft.com/office/officeart/2005/8/layout/pyramid1"/>
    <dgm:cxn modelId="{005E323D-6DDD-49E7-9F9A-7AE4CB2E280B}" srcId="{EB8E2CE6-5710-4D19-A33E-5BBFF3DAA3F5}" destId="{4524ACD0-6A57-44CA-9BC2-2A78ACBCB11F}" srcOrd="1" destOrd="0" parTransId="{2D60B697-F52A-4859-86FD-65C998EC20D5}" sibTransId="{58FD6B2F-C3AD-43CA-ADCE-0618742F41BB}"/>
    <dgm:cxn modelId="{17B1E033-A4D2-4744-80A6-AEF8E2C72A1F}" type="presParOf" srcId="{931072CC-A3B9-4872-95DA-4D59DCD31CB1}" destId="{32B8FA98-386A-422D-9E52-3EBFB320FFFC}" srcOrd="0" destOrd="0" presId="urn:microsoft.com/office/officeart/2005/8/layout/pyramid1"/>
    <dgm:cxn modelId="{993370AB-1430-428C-937D-B4A9FFC5982C}" type="presParOf" srcId="{32B8FA98-386A-422D-9E52-3EBFB320FFFC}" destId="{51D2533F-AF54-4A7E-B029-3431C92BB5D2}" srcOrd="0" destOrd="0" presId="urn:microsoft.com/office/officeart/2005/8/layout/pyramid1"/>
    <dgm:cxn modelId="{93EA2FEA-5B56-4DA6-BDE1-98A16E4F409A}" type="presParOf" srcId="{32B8FA98-386A-422D-9E52-3EBFB320FFFC}" destId="{3CEF57A4-2D53-4730-9B68-556E17F66E49}" srcOrd="1" destOrd="0" presId="urn:microsoft.com/office/officeart/2005/8/layout/pyramid1"/>
    <dgm:cxn modelId="{84826B95-0706-4CA5-9038-6C725641051A}" type="presParOf" srcId="{931072CC-A3B9-4872-95DA-4D59DCD31CB1}" destId="{BB17A140-BE88-437D-8063-DF543939C50D}" srcOrd="1" destOrd="0" presId="urn:microsoft.com/office/officeart/2005/8/layout/pyramid1"/>
    <dgm:cxn modelId="{4BDAA032-DEB9-4FD9-AA1E-79D9CA001B6D}" type="presParOf" srcId="{BB17A140-BE88-437D-8063-DF543939C50D}" destId="{FFD0F9A5-A981-43D2-A5F0-115F3B0992F0}" srcOrd="0" destOrd="0" presId="urn:microsoft.com/office/officeart/2005/8/layout/pyramid1"/>
    <dgm:cxn modelId="{6F122742-6912-41C2-946B-CEA72A766D51}" type="presParOf" srcId="{BB17A140-BE88-437D-8063-DF543939C50D}" destId="{E7D61EDB-112F-4ACF-BA66-198B35BBB001}" srcOrd="1" destOrd="0" presId="urn:microsoft.com/office/officeart/2005/8/layout/pyramid1"/>
    <dgm:cxn modelId="{3EC81F0E-86F2-4124-975A-C8156FF48093}" type="presParOf" srcId="{931072CC-A3B9-4872-95DA-4D59DCD31CB1}" destId="{9EE57143-4C77-424D-BAA9-3C93D8C3A746}" srcOrd="2" destOrd="0" presId="urn:microsoft.com/office/officeart/2005/8/layout/pyramid1"/>
    <dgm:cxn modelId="{51E3AAF4-1190-4867-804C-E0E890FEB04E}" type="presParOf" srcId="{9EE57143-4C77-424D-BAA9-3C93D8C3A746}" destId="{B0B862A7-CB3A-42A6-8657-8A7C0E03963B}" srcOrd="0" destOrd="0" presId="urn:microsoft.com/office/officeart/2005/8/layout/pyramid1"/>
    <dgm:cxn modelId="{3905419C-7883-4C8A-A18B-8786A90D54E2}" type="presParOf" srcId="{9EE57143-4C77-424D-BAA9-3C93D8C3A746}" destId="{68814674-7E29-4CF5-B02E-AF3AFAAEBBA4}" srcOrd="1" destOrd="0" presId="urn:microsoft.com/office/officeart/2005/8/layout/pyramid1"/>
    <dgm:cxn modelId="{48674912-ACBE-4251-B6C9-BD203C52AC55}" type="presParOf" srcId="{931072CC-A3B9-4872-95DA-4D59DCD31CB1}" destId="{0873ABCF-533F-48E1-BBF4-AE72AE9B3169}" srcOrd="3" destOrd="0" presId="urn:microsoft.com/office/officeart/2005/8/layout/pyramid1"/>
    <dgm:cxn modelId="{6C4A46F7-BE5C-40DB-A148-7C3E7E5A4C19}" type="presParOf" srcId="{0873ABCF-533F-48E1-BBF4-AE72AE9B3169}" destId="{53572936-2675-43AB-B60C-0E2E4CCF0A1D}" srcOrd="0" destOrd="0" presId="urn:microsoft.com/office/officeart/2005/8/layout/pyramid1"/>
    <dgm:cxn modelId="{616EE079-D383-47B3-AB91-6DD3F92A3F36}" type="presParOf" srcId="{0873ABCF-533F-48E1-BBF4-AE72AE9B3169}" destId="{8D740842-7A38-4A82-A963-4EFFB42E4A1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8E2CE6-5710-4D19-A33E-5BBFF3DAA3F5}" type="doc">
      <dgm:prSet loTypeId="urn:microsoft.com/office/officeart/2005/8/layout/pyramid1" loCatId="pyramid" qsTypeId="urn:microsoft.com/office/officeart/2005/8/quickstyle/3d2" qsCatId="3D" csTypeId="urn:microsoft.com/office/officeart/2005/8/colors/accent1_3" csCatId="accent1" phldr="1"/>
      <dgm:spPr/>
    </dgm:pt>
    <dgm:pt modelId="{3C99322D-7E6F-4D19-8F15-292ADCD3206A}">
      <dgm:prSet phldrT="[Text]" custT="1"/>
      <dgm:spPr/>
      <dgm:t>
        <a:bodyPr/>
        <a:lstStyle/>
        <a:p>
          <a:r>
            <a:rPr lang="cs-CZ" sz="4400" dirty="0" smtClean="0"/>
            <a:t>D</a:t>
          </a:r>
          <a:endParaRPr lang="cs-CZ" sz="4400" dirty="0"/>
        </a:p>
      </dgm:t>
    </dgm:pt>
    <dgm:pt modelId="{130DF670-7A44-4B8E-AEF9-ADD7390DA35B}" type="parTrans" cxnId="{7A18086E-C2A8-468B-9003-1A219B9491C4}">
      <dgm:prSet/>
      <dgm:spPr/>
      <dgm:t>
        <a:bodyPr/>
        <a:lstStyle/>
        <a:p>
          <a:endParaRPr lang="cs-CZ"/>
        </a:p>
      </dgm:t>
    </dgm:pt>
    <dgm:pt modelId="{7C65C308-84D4-4ADE-9769-EFA06EEB024E}" type="sibTrans" cxnId="{7A18086E-C2A8-468B-9003-1A219B9491C4}">
      <dgm:prSet/>
      <dgm:spPr/>
      <dgm:t>
        <a:bodyPr/>
        <a:lstStyle/>
        <a:p>
          <a:endParaRPr lang="cs-CZ"/>
        </a:p>
      </dgm:t>
    </dgm:pt>
    <dgm:pt modelId="{4524ACD0-6A57-44CA-9BC2-2A78ACBCB11F}">
      <dgm:prSet phldrT="[Text]" custT="1"/>
      <dgm:spPr/>
      <dgm:t>
        <a:bodyPr/>
        <a:lstStyle/>
        <a:p>
          <a:r>
            <a:rPr lang="cs-CZ" sz="6000" dirty="0" smtClean="0"/>
            <a:t>C</a:t>
          </a:r>
          <a:endParaRPr lang="cs-CZ" sz="6000" dirty="0"/>
        </a:p>
      </dgm:t>
    </dgm:pt>
    <dgm:pt modelId="{2D60B697-F52A-4859-86FD-65C998EC20D5}" type="parTrans" cxnId="{005E323D-6DDD-49E7-9F9A-7AE4CB2E280B}">
      <dgm:prSet/>
      <dgm:spPr/>
      <dgm:t>
        <a:bodyPr/>
        <a:lstStyle/>
        <a:p>
          <a:endParaRPr lang="cs-CZ"/>
        </a:p>
      </dgm:t>
    </dgm:pt>
    <dgm:pt modelId="{58FD6B2F-C3AD-43CA-ADCE-0618742F41BB}" type="sibTrans" cxnId="{005E323D-6DDD-49E7-9F9A-7AE4CB2E280B}">
      <dgm:prSet/>
      <dgm:spPr/>
      <dgm:t>
        <a:bodyPr/>
        <a:lstStyle/>
        <a:p>
          <a:endParaRPr lang="cs-CZ"/>
        </a:p>
      </dgm:t>
    </dgm:pt>
    <dgm:pt modelId="{E1504AA7-5055-4946-B9C7-DCA962709272}">
      <dgm:prSet phldrT="[Text]" custT="1"/>
      <dgm:spPr/>
      <dgm:t>
        <a:bodyPr/>
        <a:lstStyle/>
        <a:p>
          <a:r>
            <a:rPr lang="cs-CZ" sz="8000" dirty="0" smtClean="0"/>
            <a:t>B</a:t>
          </a:r>
          <a:endParaRPr lang="cs-CZ" sz="8000" dirty="0"/>
        </a:p>
      </dgm:t>
    </dgm:pt>
    <dgm:pt modelId="{3054F4D5-6C60-41C2-8FAC-838DA2753706}" type="parTrans" cxnId="{6277EEFE-C3CA-4EF6-9C04-D32874F692DA}">
      <dgm:prSet/>
      <dgm:spPr/>
      <dgm:t>
        <a:bodyPr/>
        <a:lstStyle/>
        <a:p>
          <a:endParaRPr lang="cs-CZ"/>
        </a:p>
      </dgm:t>
    </dgm:pt>
    <dgm:pt modelId="{B6EF9E3C-FCC5-45A0-A42B-B129D42CA216}" type="sibTrans" cxnId="{6277EEFE-C3CA-4EF6-9C04-D32874F692DA}">
      <dgm:prSet/>
      <dgm:spPr/>
      <dgm:t>
        <a:bodyPr/>
        <a:lstStyle/>
        <a:p>
          <a:endParaRPr lang="cs-CZ"/>
        </a:p>
      </dgm:t>
    </dgm:pt>
    <dgm:pt modelId="{6C2AF979-2A0F-4A50-B046-43042DB87D1F}">
      <dgm:prSet phldrT="[Text]" custT="1"/>
      <dgm:spPr/>
      <dgm:t>
        <a:bodyPr/>
        <a:lstStyle/>
        <a:p>
          <a:r>
            <a:rPr lang="cs-CZ" sz="8800" b="1" dirty="0" smtClean="0"/>
            <a:t>A</a:t>
          </a:r>
          <a:endParaRPr lang="cs-CZ" sz="8800" b="1" dirty="0"/>
        </a:p>
      </dgm:t>
    </dgm:pt>
    <dgm:pt modelId="{14161AA7-30EA-4464-BCED-215CF48A612E}" type="parTrans" cxnId="{C8291282-875A-4953-A322-FA9C2338A68D}">
      <dgm:prSet/>
      <dgm:spPr/>
      <dgm:t>
        <a:bodyPr/>
        <a:lstStyle/>
        <a:p>
          <a:endParaRPr lang="cs-CZ"/>
        </a:p>
      </dgm:t>
    </dgm:pt>
    <dgm:pt modelId="{F7B570AC-9D7F-48B1-AC6A-E0217EAA25F0}" type="sibTrans" cxnId="{C8291282-875A-4953-A322-FA9C2338A68D}">
      <dgm:prSet/>
      <dgm:spPr/>
      <dgm:t>
        <a:bodyPr/>
        <a:lstStyle/>
        <a:p>
          <a:endParaRPr lang="cs-CZ"/>
        </a:p>
      </dgm:t>
    </dgm:pt>
    <dgm:pt modelId="{931072CC-A3B9-4872-95DA-4D59DCD31CB1}" type="pres">
      <dgm:prSet presAssocID="{EB8E2CE6-5710-4D19-A33E-5BBFF3DAA3F5}" presName="Name0" presStyleCnt="0">
        <dgm:presLayoutVars>
          <dgm:dir/>
          <dgm:animLvl val="lvl"/>
          <dgm:resizeHandles val="exact"/>
        </dgm:presLayoutVars>
      </dgm:prSet>
      <dgm:spPr/>
    </dgm:pt>
    <dgm:pt modelId="{32B8FA98-386A-422D-9E52-3EBFB320FFFC}" type="pres">
      <dgm:prSet presAssocID="{3C99322D-7E6F-4D19-8F15-292ADCD3206A}" presName="Name8" presStyleCnt="0"/>
      <dgm:spPr/>
    </dgm:pt>
    <dgm:pt modelId="{51D2533F-AF54-4A7E-B029-3431C92BB5D2}" type="pres">
      <dgm:prSet presAssocID="{3C99322D-7E6F-4D19-8F15-292ADCD3206A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EF57A4-2D53-4730-9B68-556E17F66E49}" type="pres">
      <dgm:prSet presAssocID="{3C99322D-7E6F-4D19-8F15-292ADCD3206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17A140-BE88-437D-8063-DF543939C50D}" type="pres">
      <dgm:prSet presAssocID="{4524ACD0-6A57-44CA-9BC2-2A78ACBCB11F}" presName="Name8" presStyleCnt="0"/>
      <dgm:spPr/>
    </dgm:pt>
    <dgm:pt modelId="{FFD0F9A5-A981-43D2-A5F0-115F3B0992F0}" type="pres">
      <dgm:prSet presAssocID="{4524ACD0-6A57-44CA-9BC2-2A78ACBCB11F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D61EDB-112F-4ACF-BA66-198B35BBB001}" type="pres">
      <dgm:prSet presAssocID="{4524ACD0-6A57-44CA-9BC2-2A78ACBCB11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E57143-4C77-424D-BAA9-3C93D8C3A746}" type="pres">
      <dgm:prSet presAssocID="{E1504AA7-5055-4946-B9C7-DCA962709272}" presName="Name8" presStyleCnt="0"/>
      <dgm:spPr/>
    </dgm:pt>
    <dgm:pt modelId="{B0B862A7-CB3A-42A6-8657-8A7C0E03963B}" type="pres">
      <dgm:prSet presAssocID="{E1504AA7-5055-4946-B9C7-DCA962709272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8814674-7E29-4CF5-B02E-AF3AFAAEBBA4}" type="pres">
      <dgm:prSet presAssocID="{E1504AA7-5055-4946-B9C7-DCA96270927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73ABCF-533F-48E1-BBF4-AE72AE9B3169}" type="pres">
      <dgm:prSet presAssocID="{6C2AF979-2A0F-4A50-B046-43042DB87D1F}" presName="Name8" presStyleCnt="0"/>
      <dgm:spPr/>
    </dgm:pt>
    <dgm:pt modelId="{53572936-2675-43AB-B60C-0E2E4CCF0A1D}" type="pres">
      <dgm:prSet presAssocID="{6C2AF979-2A0F-4A50-B046-43042DB87D1F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740842-7A38-4A82-A963-4EFFB42E4A18}" type="pres">
      <dgm:prSet presAssocID="{6C2AF979-2A0F-4A50-B046-43042DB87D1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AE54995-FE99-4B16-A194-98F7453FD37C}" type="presOf" srcId="{4524ACD0-6A57-44CA-9BC2-2A78ACBCB11F}" destId="{E7D61EDB-112F-4ACF-BA66-198B35BBB001}" srcOrd="1" destOrd="0" presId="urn:microsoft.com/office/officeart/2005/8/layout/pyramid1"/>
    <dgm:cxn modelId="{616E75D1-602D-42C0-A8FC-57A29F649AE5}" type="presOf" srcId="{E1504AA7-5055-4946-B9C7-DCA962709272}" destId="{68814674-7E29-4CF5-B02E-AF3AFAAEBBA4}" srcOrd="1" destOrd="0" presId="urn:microsoft.com/office/officeart/2005/8/layout/pyramid1"/>
    <dgm:cxn modelId="{5582EE97-EFB4-4CB3-A75C-E324B785982D}" type="presOf" srcId="{6C2AF979-2A0F-4A50-B046-43042DB87D1F}" destId="{8D740842-7A38-4A82-A963-4EFFB42E4A18}" srcOrd="1" destOrd="0" presId="urn:microsoft.com/office/officeart/2005/8/layout/pyramid1"/>
    <dgm:cxn modelId="{B323AE11-49CB-4165-ABA3-9B3215A9A915}" type="presOf" srcId="{6C2AF979-2A0F-4A50-B046-43042DB87D1F}" destId="{53572936-2675-43AB-B60C-0E2E4CCF0A1D}" srcOrd="0" destOrd="0" presId="urn:microsoft.com/office/officeart/2005/8/layout/pyramid1"/>
    <dgm:cxn modelId="{7A18086E-C2A8-468B-9003-1A219B9491C4}" srcId="{EB8E2CE6-5710-4D19-A33E-5BBFF3DAA3F5}" destId="{3C99322D-7E6F-4D19-8F15-292ADCD3206A}" srcOrd="0" destOrd="0" parTransId="{130DF670-7A44-4B8E-AEF9-ADD7390DA35B}" sibTransId="{7C65C308-84D4-4ADE-9769-EFA06EEB024E}"/>
    <dgm:cxn modelId="{6277EEFE-C3CA-4EF6-9C04-D32874F692DA}" srcId="{EB8E2CE6-5710-4D19-A33E-5BBFF3DAA3F5}" destId="{E1504AA7-5055-4946-B9C7-DCA962709272}" srcOrd="2" destOrd="0" parTransId="{3054F4D5-6C60-41C2-8FAC-838DA2753706}" sibTransId="{B6EF9E3C-FCC5-45A0-A42B-B129D42CA216}"/>
    <dgm:cxn modelId="{D337C1BF-45D1-4059-9898-280A0FB931A8}" type="presOf" srcId="{3C99322D-7E6F-4D19-8F15-292ADCD3206A}" destId="{3CEF57A4-2D53-4730-9B68-556E17F66E49}" srcOrd="1" destOrd="0" presId="urn:microsoft.com/office/officeart/2005/8/layout/pyramid1"/>
    <dgm:cxn modelId="{0CF91733-1C83-432D-9DD0-2B93B03626D4}" type="presOf" srcId="{EB8E2CE6-5710-4D19-A33E-5BBFF3DAA3F5}" destId="{931072CC-A3B9-4872-95DA-4D59DCD31CB1}" srcOrd="0" destOrd="0" presId="urn:microsoft.com/office/officeart/2005/8/layout/pyramid1"/>
    <dgm:cxn modelId="{C8291282-875A-4953-A322-FA9C2338A68D}" srcId="{EB8E2CE6-5710-4D19-A33E-5BBFF3DAA3F5}" destId="{6C2AF979-2A0F-4A50-B046-43042DB87D1F}" srcOrd="3" destOrd="0" parTransId="{14161AA7-30EA-4464-BCED-215CF48A612E}" sibTransId="{F7B570AC-9D7F-48B1-AC6A-E0217EAA25F0}"/>
    <dgm:cxn modelId="{19C6A22B-83C9-4DC5-8EAD-4B33564D717F}" type="presOf" srcId="{E1504AA7-5055-4946-B9C7-DCA962709272}" destId="{B0B862A7-CB3A-42A6-8657-8A7C0E03963B}" srcOrd="0" destOrd="0" presId="urn:microsoft.com/office/officeart/2005/8/layout/pyramid1"/>
    <dgm:cxn modelId="{C567DFA5-F813-4774-B106-640B4A65AB91}" type="presOf" srcId="{4524ACD0-6A57-44CA-9BC2-2A78ACBCB11F}" destId="{FFD0F9A5-A981-43D2-A5F0-115F3B0992F0}" srcOrd="0" destOrd="0" presId="urn:microsoft.com/office/officeart/2005/8/layout/pyramid1"/>
    <dgm:cxn modelId="{005E323D-6DDD-49E7-9F9A-7AE4CB2E280B}" srcId="{EB8E2CE6-5710-4D19-A33E-5BBFF3DAA3F5}" destId="{4524ACD0-6A57-44CA-9BC2-2A78ACBCB11F}" srcOrd="1" destOrd="0" parTransId="{2D60B697-F52A-4859-86FD-65C998EC20D5}" sibTransId="{58FD6B2F-C3AD-43CA-ADCE-0618742F41BB}"/>
    <dgm:cxn modelId="{9FF1393B-5A76-4526-AB4C-D7943CD1853F}" type="presOf" srcId="{3C99322D-7E6F-4D19-8F15-292ADCD3206A}" destId="{51D2533F-AF54-4A7E-B029-3431C92BB5D2}" srcOrd="0" destOrd="0" presId="urn:microsoft.com/office/officeart/2005/8/layout/pyramid1"/>
    <dgm:cxn modelId="{E2FAFFCB-0394-4E20-8D17-AEEA585BACE8}" type="presParOf" srcId="{931072CC-A3B9-4872-95DA-4D59DCD31CB1}" destId="{32B8FA98-386A-422D-9E52-3EBFB320FFFC}" srcOrd="0" destOrd="0" presId="urn:microsoft.com/office/officeart/2005/8/layout/pyramid1"/>
    <dgm:cxn modelId="{F55FAB37-827F-4E07-8F05-2C99EC712A4A}" type="presParOf" srcId="{32B8FA98-386A-422D-9E52-3EBFB320FFFC}" destId="{51D2533F-AF54-4A7E-B029-3431C92BB5D2}" srcOrd="0" destOrd="0" presId="urn:microsoft.com/office/officeart/2005/8/layout/pyramid1"/>
    <dgm:cxn modelId="{A347B18C-04CB-4675-928D-C580A986794C}" type="presParOf" srcId="{32B8FA98-386A-422D-9E52-3EBFB320FFFC}" destId="{3CEF57A4-2D53-4730-9B68-556E17F66E49}" srcOrd="1" destOrd="0" presId="urn:microsoft.com/office/officeart/2005/8/layout/pyramid1"/>
    <dgm:cxn modelId="{D51AD210-857A-49F2-8FC1-C041C60867A6}" type="presParOf" srcId="{931072CC-A3B9-4872-95DA-4D59DCD31CB1}" destId="{BB17A140-BE88-437D-8063-DF543939C50D}" srcOrd="1" destOrd="0" presId="urn:microsoft.com/office/officeart/2005/8/layout/pyramid1"/>
    <dgm:cxn modelId="{5FB5B035-0CA4-4CD3-89E2-4064780C3488}" type="presParOf" srcId="{BB17A140-BE88-437D-8063-DF543939C50D}" destId="{FFD0F9A5-A981-43D2-A5F0-115F3B0992F0}" srcOrd="0" destOrd="0" presId="urn:microsoft.com/office/officeart/2005/8/layout/pyramid1"/>
    <dgm:cxn modelId="{59ABFFCD-84E4-4859-B00D-2D6F13D0F9F1}" type="presParOf" srcId="{BB17A140-BE88-437D-8063-DF543939C50D}" destId="{E7D61EDB-112F-4ACF-BA66-198B35BBB001}" srcOrd="1" destOrd="0" presId="urn:microsoft.com/office/officeart/2005/8/layout/pyramid1"/>
    <dgm:cxn modelId="{20DADE5E-8AFA-450C-BD4F-A9D489F5335A}" type="presParOf" srcId="{931072CC-A3B9-4872-95DA-4D59DCD31CB1}" destId="{9EE57143-4C77-424D-BAA9-3C93D8C3A746}" srcOrd="2" destOrd="0" presId="urn:microsoft.com/office/officeart/2005/8/layout/pyramid1"/>
    <dgm:cxn modelId="{AF161BF3-F847-4071-8A1F-C6C21F3EF1EA}" type="presParOf" srcId="{9EE57143-4C77-424D-BAA9-3C93D8C3A746}" destId="{B0B862A7-CB3A-42A6-8657-8A7C0E03963B}" srcOrd="0" destOrd="0" presId="urn:microsoft.com/office/officeart/2005/8/layout/pyramid1"/>
    <dgm:cxn modelId="{E1835DA1-5423-426A-B848-00AB7D8A1980}" type="presParOf" srcId="{9EE57143-4C77-424D-BAA9-3C93D8C3A746}" destId="{68814674-7E29-4CF5-B02E-AF3AFAAEBBA4}" srcOrd="1" destOrd="0" presId="urn:microsoft.com/office/officeart/2005/8/layout/pyramid1"/>
    <dgm:cxn modelId="{0E3B8BBB-8C40-40E3-8277-B85B3B4B2623}" type="presParOf" srcId="{931072CC-A3B9-4872-95DA-4D59DCD31CB1}" destId="{0873ABCF-533F-48E1-BBF4-AE72AE9B3169}" srcOrd="3" destOrd="0" presId="urn:microsoft.com/office/officeart/2005/8/layout/pyramid1"/>
    <dgm:cxn modelId="{84922AA4-0969-4787-BEC9-FF324A8BD57E}" type="presParOf" srcId="{0873ABCF-533F-48E1-BBF4-AE72AE9B3169}" destId="{53572936-2675-43AB-B60C-0E2E4CCF0A1D}" srcOrd="0" destOrd="0" presId="urn:microsoft.com/office/officeart/2005/8/layout/pyramid1"/>
    <dgm:cxn modelId="{A5CE9BC5-B2D8-435A-926C-356CFAB7D172}" type="presParOf" srcId="{0873ABCF-533F-48E1-BBF4-AE72AE9B3169}" destId="{8D740842-7A38-4A82-A963-4EFFB42E4A1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no"?>
<Relationships xmlns="http://schemas.openxmlformats.org/package/2006/relationships">
<Relationship Id="rId1" Target="../media/image10.png" Type="http://schemas.openxmlformats.org/officeDocument/2006/relationships/image"/>
</Relationships>

</file>

<file path=ppt/drawings/_rels/vmlDrawing2.vml.rels><?xml version="1.0" encoding="UTF-8" standalone="no"?>
<Relationships xmlns="http://schemas.openxmlformats.org/package/2006/relationships">
<Relationship Id="rId1" Target="../media/image11.png" Type="http://schemas.openxmlformats.org/officeDocument/2006/relationships/image"/>
</Relationships>
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0.61766</cdr:x>
      <cdr:y>0.04483</cdr:y>
    </cdr:from>
    <cdr:to>
      <cdr:x>1</cdr:x>
      <cdr:y>0.19426</cdr:y>
    </cdr:to>
    <cdr:sp macro="" textlink="">
      <cdr:nvSpPr>
        <cdr:cNvPr id="2" name="Čárový popisek 1 1"/>
        <cdr:cNvSpPr/>
      </cdr:nvSpPr>
      <cdr:spPr>
        <a:xfrm xmlns:a="http://schemas.openxmlformats.org/drawingml/2006/main">
          <a:off x="5159248" y="216024"/>
          <a:ext cx="3193680" cy="720080"/>
        </a:xfrm>
        <a:prstGeom xmlns:a="http://schemas.openxmlformats.org/drawingml/2006/main" prst="borderCallout1">
          <a:avLst>
            <a:gd name="adj1" fmla="val 51286"/>
            <a:gd name="adj2" fmla="val -98"/>
            <a:gd name="adj3" fmla="val 146616"/>
            <a:gd name="adj4" fmla="val -36624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cs-CZ" sz="1600" b="1" dirty="0" smtClean="0">
              <a:solidFill>
                <a:srgbClr val="FF0000"/>
              </a:solidFill>
            </a:rPr>
            <a:t>Reálná kumulace potřeby investic  do výzbroje v čase.</a:t>
          </a:r>
          <a:endParaRPr lang="cs-CZ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0.10345</cdr:x>
      <cdr:y>0.3138</cdr:y>
    </cdr:from>
    <cdr:to>
      <cdr:x>0.33621</cdr:x>
      <cdr:y>0.49311</cdr:y>
    </cdr:to>
    <cdr:sp macro="" textlink="">
      <cdr:nvSpPr>
        <cdr:cNvPr id="4" name="Čárový popisek 1 3"/>
        <cdr:cNvSpPr/>
      </cdr:nvSpPr>
      <cdr:spPr>
        <a:xfrm xmlns:a="http://schemas.openxmlformats.org/drawingml/2006/main">
          <a:off x="864096" y="1512168"/>
          <a:ext cx="1944216" cy="864096"/>
        </a:xfrm>
        <a:prstGeom xmlns:a="http://schemas.openxmlformats.org/drawingml/2006/main" prst="borderCallout1">
          <a:avLst>
            <a:gd name="adj1" fmla="val 33597"/>
            <a:gd name="adj2" fmla="val 101455"/>
            <a:gd name="adj3" fmla="val 153250"/>
            <a:gd name="adj4" fmla="val 111625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cs-CZ" sz="1600" b="1" dirty="0" smtClean="0"/>
            <a:t>Možnosti rozložení akvizice výzbroje v čase</a:t>
          </a:r>
          <a:endParaRPr lang="cs-CZ" sz="1600" b="1" dirty="0"/>
        </a:p>
      </cdr:txBody>
    </cdr:sp>
  </cdr:relSizeAnchor>
</c:userShapes>
</file>

<file path=ppt/handoutMasters/_rels/handoutMaster1.xml.rels><?xml version="1.0" encoding="UTF-8" standalone="no"?>
<Relationships xmlns="http://schemas.openxmlformats.org/package/2006/relationships">
<Relationship Id="rId1" Target="../theme/theme3.xml" Type="http://schemas.openxmlformats.org/officeDocument/2006/relationships/theme"/>
</Relationships>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BDEB5F-4446-42EB-ACC8-D66DEDDE4930}" type="datetime1">
              <a:rPr lang="cs-CZ"/>
              <a:pPr>
                <a:defRPr/>
              </a:pPr>
              <a:t>21.4.2011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MINISTERSTVO OBRANY ČESKÉ REPUBLIKY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48B6FB-1BA4-47A3-A00F-10BF4AE58C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no"?>
<Relationships xmlns="http://schemas.openxmlformats.org/package/2006/relationships">
<Relationship Id="rId1" Target="../theme/theme2.xml" Type="http://schemas.openxmlformats.org/officeDocument/2006/relationships/theme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9A7F7C-4727-40E8-9252-9159756F1F10}" type="datetime1">
              <a:rPr lang="cs-CZ"/>
              <a:pPr>
                <a:defRPr/>
              </a:pPr>
              <a:t>21.4.2011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MINISTERSTVO OBRANY ČESKÉ REPUBLIKY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58ED29-4882-49C7-ABA4-301A191FBD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2.xml" Type="http://schemas.openxmlformats.org/officeDocument/2006/relationships/slide"/>
</Relationships>

</file>

<file path=ppt/notesSlides/_rels/notesSlide10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6.xml" Type="http://schemas.openxmlformats.org/officeDocument/2006/relationships/slide"/>
</Relationships>

</file>

<file path=ppt/notesSlides/_rels/notesSlide11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7.xml" Type="http://schemas.openxmlformats.org/officeDocument/2006/relationships/slide"/>
</Relationships>

</file>

<file path=ppt/notesSlides/_rels/notesSlide12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8.xml" Type="http://schemas.openxmlformats.org/officeDocument/2006/relationships/slide"/>
</Relationships>

</file>

<file path=ppt/notesSlides/_rels/notesSlide13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9.xml" Type="http://schemas.openxmlformats.org/officeDocument/2006/relationships/slide"/>
</Relationships>

</file>

<file path=ppt/notesSlides/_rels/notesSlide14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20.xml" Type="http://schemas.openxmlformats.org/officeDocument/2006/relationships/slide"/>
</Relationships>

</file>

<file path=ppt/notesSlides/_rels/notesSlide15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21.xml" Type="http://schemas.openxmlformats.org/officeDocument/2006/relationships/slide"/>
</Relationships>

</file>

<file path=ppt/notesSlides/_rels/notesSlide16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22.xml" Type="http://schemas.openxmlformats.org/officeDocument/2006/relationships/slide"/>
</Relationships>

</file>

<file path=ppt/notesSlides/_rels/notesSlide2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7.xml" Type="http://schemas.openxmlformats.org/officeDocument/2006/relationships/slide"/>
</Relationships>

</file>

<file path=ppt/notesSlides/_rels/notesSlide3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8.xml" Type="http://schemas.openxmlformats.org/officeDocument/2006/relationships/slide"/>
</Relationships>

</file>

<file path=ppt/notesSlides/_rels/notesSlide4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9.xml" Type="http://schemas.openxmlformats.org/officeDocument/2006/relationships/slide"/>
</Relationships>

</file>

<file path=ppt/notesSlides/_rels/notesSlide5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1.xml" Type="http://schemas.openxmlformats.org/officeDocument/2006/relationships/slide"/>
</Relationships>

</file>

<file path=ppt/notesSlides/_rels/notesSlide6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2.xml" Type="http://schemas.openxmlformats.org/officeDocument/2006/relationships/slide"/>
</Relationships>

</file>

<file path=ppt/notesSlides/_rels/notesSlide7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3.xml" Type="http://schemas.openxmlformats.org/officeDocument/2006/relationships/slide"/>
</Relationships>

</file>

<file path=ppt/notesSlides/_rels/notesSlide8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4.xml" Type="http://schemas.openxmlformats.org/officeDocument/2006/relationships/slide"/>
</Relationships>

</file>

<file path=ppt/notesSlides/_rels/notesSlide9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5.xml" Type="http://schemas.openxmlformats.org/officeDocument/2006/relationships/slide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… a předkládá tak k diskusi politické reprezentaci tyto témata.</a:t>
            </a:r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BAA49F-2F5C-445A-B143-C9B7BF1FE79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… a předkládá tak k diskusi politické reprezentaci tyto témata.</a:t>
            </a:r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A2DBBF-B987-4815-8AF4-B8D3B8AD81E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… a předkládá tak k diskusi politické reprezentaci tyto témata.</a:t>
            </a:r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CEFCCF-4699-48A8-BCE8-84883F84929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… a předkládá tak k diskusi politické reprezentaci tyto témata.</a:t>
            </a:r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318027-62B9-40A0-A8AA-604A95B53A2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… a předkládá tak k diskusi politické reprezentaci tyto témata.</a:t>
            </a:r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93FD24-3E48-4657-9FF7-FEE3C5E6865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… a předkládá tak k diskusi politické reprezentaci tyto témata.</a:t>
            </a:r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D6C4F2-53E5-43E6-81D1-3C843A2CD94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… a předkládá tak k diskusi politické reprezentaci tyto témata.</a:t>
            </a:r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FC1166-0CCE-4159-86DC-8306D3A1477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… a předkládá tak k diskusi politické reprezentaci tyto témata.</a:t>
            </a:r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5C2EBA-0D8F-4EFA-8724-187DBEF3613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Počet osob v cílové kohortě připadající v úvahu pro doplňování ozbrojených sil se bude v následujících letech stále zmenšovat. Tím se bude zostřovat konkurence o tyto osoby. Zároveň tu bude existovat stále více vojáků, kterým se vyplatí odejít za slušných výsluhových podmínek po 20 letech služby. Jde o vojáky  z generace tzv. „Husákových dětí“, díky kterým se dařilo v 90. letech plnit plány náboru do vojenských škol. Udržení stávajících schopností založených právě na dostatku vojenského personálu bude obtížnější. To zvláště v situaci, kdy jen méně než 20 % počtu vojáků lze získávat mimo trh práce – prostřednictvím vojenských vysokých škol a povyšováním z hodnostního sboru nižších důstojníků do první hodnosti v hodnostním sboru vyšších důstojníků. Existuje tu hrozba, že ozbrojené síly se budou muset vrátit k celoživotnímu pojetí vojenského povolání. </a:t>
            </a:r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555A83-2529-4A2A-8290-A327178912E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Zhruba v roce 2007 začaly profesionální ozbrojené síly ztrácet svou pozici na trhu práce. Zastavil se růst základního hodnostního sboru, kterým tehdy byli rotmistři. To je v korelaci s růstem platů v podnikatelské sféře a stagnací příjmů těchto vojáků. V letošním roce se dokonce v důsledku úsporných opatření typický plat profesionálního vojáka dostal pod průměrnou nominální měsíční mzdu. Pokračování tohoto trendu může znamenat brzký personální úpadek ozbrojených sil a nutnost radikální revize naši politicko-vojenských ambicí ve střednědobém horizontu.</a:t>
            </a:r>
          </a:p>
          <a:p>
            <a:pPr>
              <a:spcBef>
                <a:spcPct val="0"/>
              </a:spcBef>
            </a:pPr>
            <a:r>
              <a:rPr lang="cs-CZ" smtClean="0"/>
              <a:t>V tomto směru je třeba ocenit tým Bílé knihy, že se mu podařilo prostřednictvím analýz identifikovat největší problémy dosažitelnosti a udržitelnosti našich schopností. Zároveň navrhl opatření, které by měly stabilizovat naše ozbrojené síly a v krátkodobém horizontu jednoho až dvou let vytvořit vnitřní rezervy pro dosažení odpovídajících politicko-vojenských ambicí.</a:t>
            </a:r>
          </a:p>
        </p:txBody>
      </p:sp>
      <p:sp>
        <p:nvSpPr>
          <p:cNvPr id="29699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3144A6-907A-4A09-B284-A32E6F1EF5D4}" type="slidenum">
              <a:rPr lang="cs-CZ" sz="1200">
                <a:latin typeface="Calibri" pitchFamily="34" charset="0"/>
              </a:rPr>
              <a:pPr algn="r"/>
              <a:t>8</a:t>
            </a:fld>
            <a:endParaRPr lang="cs-CZ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Nepříjemnou skutečností je zestárnutí klíčových hodnostních sborů. Zatímco v roce 2004, kdy končila služba vojáků základní služby byla většina vojáků tehdejšího základního sboru ve věku 22 roků, v roce 2011 byl typický věk v tomto sboru 29 let.</a:t>
            </a:r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E9A9DF-2E34-4A25-85F7-34D64A9E161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Důsledkem zpomalení tempa modernizace se stal souběh potřeby investovat do více hlavních druhů vojenské techniky v jednom období. K tomu dochází v letech 2015 a 2020 a vzniká tak určitý „investiční hrb“. Jeho výše přesahuje očekávané možnosti rozpočtu MO. Tento „hrb“ není možné rozložit do ostatních let a dostat se tak pod očekávaný limit kapitálových výdajů rozpočtu MO odpovídající oněm doporučením Aliance.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Samotný rozklad „investičního hrbu“ není racionální, protože provoz technických systémů za hranicí jejich životnosti v sobě nese vyšší náklady na provoz či potřebu jejich předčasného odstavení při nutnosti ponechat si vycvičené v používání takové techniky.</a:t>
            </a:r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DBF6FF-4EF7-4FA2-905F-291DF9FEDEB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9E3F98-1A46-4B94-BF27-A4CD1167B6A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cs-CZ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693738"/>
            <a:ext cx="4548188" cy="3413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8" y="4344988"/>
            <a:ext cx="5032375" cy="4116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z="1600" smtClean="0"/>
              <a:t>Podmínky pro realizaci reformy ozbrojených sil ČR nebyly zrovna jednoduché. Po realizaci 1. kroku došlo k redukci rozpočtu Ministerstva obrana a tento trend dál pokračuje. Oproti tomu, co bylo původně slíbeno v podobě výdajů ve výši 2 % HDP tak, jak to doporučuje NATO, mají dnes ozbrojené síly zhruba polovinu.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Pro případnou redukci schopností ozbrojených sil použil tým Bílé knihy pyramidální princip. Schopnosti jsou uspořádány v rámci pyramidy od těch základních (D), nutných pro naplnění funkcí a rolí ozbrojených sil až po ty, které nejsou nezbytné (A) – nemají zásadní dopad na obranyschopnost ČR.</a:t>
            </a:r>
          </a:p>
        </p:txBody>
      </p:sp>
      <p:sp>
        <p:nvSpPr>
          <p:cNvPr id="38915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EBDB6-7A3B-45B9-AFFB-E479D0470F20}" type="slidenum">
              <a:rPr lang="cs-CZ" sz="1200">
                <a:latin typeface="Calibri" pitchFamily="34" charset="0"/>
              </a:rPr>
              <a:pPr algn="r"/>
              <a:t>13</a:t>
            </a:fld>
            <a:endParaRPr lang="cs-CZ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Nebo lze použít princip „stříhání pyramidy“, při němž je zachována základna a z jednotlivých pater jsou vybrány k zastavení ty schopnosti, které lze „obětovat“.  Tým Bílé knihy preferoval druhou variantu.</a:t>
            </a:r>
          </a:p>
        </p:txBody>
      </p:sp>
      <p:sp>
        <p:nvSpPr>
          <p:cNvPr id="40963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C9B4A9-4D6A-4DC8-B052-46ADA241D00A}" type="slidenum">
              <a:rPr lang="cs-CZ" sz="1200">
                <a:latin typeface="Calibri" pitchFamily="34" charset="0"/>
              </a:rPr>
              <a:pPr algn="r"/>
              <a:t>14</a:t>
            </a:fld>
            <a:endParaRPr lang="cs-CZ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… a předkládá tak k diskusi politické reprezentaci tyto témata.</a:t>
            </a:r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AC5680-DB78-4CDF-A614-EB64289C8E0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3.jpeg" Type="http://schemas.openxmlformats.org/officeDocument/2006/relationships/image"/>
<Relationship Id="rId3" Target="../media/image2.emf" Type="http://schemas.openxmlformats.org/officeDocument/2006/relationships/image"/>
</Relationships>

</file>

<file path=ppt/slideLayouts/_rels/slideLayout10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5.jpeg" Type="http://schemas.openxmlformats.org/officeDocument/2006/relationships/image"/>
<Relationship Id="rId3" Target="../media/image2.emf" Type="http://schemas.openxmlformats.org/officeDocument/2006/relationships/image"/>
</Relationships>

</file>

<file path=ppt/slideLayouts/_rels/slideLayout11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6.jpeg" Type="http://schemas.openxmlformats.org/officeDocument/2006/relationships/image"/>
<Relationship Id="rId3" Target="../media/image7.png" Type="http://schemas.openxmlformats.org/officeDocument/2006/relationships/image"/>
</Relationships>

</file>

<file path=ppt/slideLayouts/_rels/slideLayout12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13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4.jpeg" Type="http://schemas.openxmlformats.org/officeDocument/2006/relationships/image"/>
<Relationship Id="rId3" Target="../media/image2.emf" Type="http://schemas.openxmlformats.org/officeDocument/2006/relationships/image"/>
</Relationships>

</file>

<file path=ppt/slideLayouts/_rels/slideLayout3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>
            <a:grpSpLocks/>
          </p:cNvGrpSpPr>
          <p:nvPr userDrawn="1"/>
        </p:nvGrpSpPr>
        <p:grpSpPr bwMode="auto">
          <a:xfrm>
            <a:off x="-53975" y="-26988"/>
            <a:ext cx="9251950" cy="6911976"/>
            <a:chOff x="-54399" y="-27000"/>
            <a:chExt cx="9252799" cy="6912000"/>
          </a:xfrm>
        </p:grpSpPr>
        <p:pic>
          <p:nvPicPr>
            <p:cNvPr id="3" name="Picture 2" descr="D:\BACKUP_LENKA\Plocha\MINISTERSVO_OBRANY\Složka ppt8_final\JPG\ppt4.jp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4399" y="-27000"/>
              <a:ext cx="9252799" cy="691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 descr="D:\BACKUP_LENKA\Plocha\MINISTERSVO_OBRANY\ppt10\logo_erb.emf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63888" y="3284984"/>
              <a:ext cx="2054255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9"/>
          <p:cNvGrpSpPr>
            <a:grpSpLocks/>
          </p:cNvGrpSpPr>
          <p:nvPr userDrawn="1"/>
        </p:nvGrpSpPr>
        <p:grpSpPr bwMode="auto">
          <a:xfrm>
            <a:off x="-30163" y="-9525"/>
            <a:ext cx="9204326" cy="6877050"/>
            <a:chOff x="-30304" y="-9000"/>
            <a:chExt cx="9204608" cy="6876000"/>
          </a:xfrm>
        </p:grpSpPr>
        <p:pic>
          <p:nvPicPr>
            <p:cNvPr id="5" name="Picture 2" descr="D:\BACKUP_LENKA\Plocha\MINISTERSVO_OBRANY\ppt10\pt_104.jp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0304" y="-9000"/>
              <a:ext cx="9204608" cy="68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 descr="D:\BACKUP_LENKA\Plocha\MINISTERSVO_OBRANY\ppt10\logo_erb.emf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7459734" y="5239950"/>
              <a:ext cx="912174" cy="1215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ovéPole 6"/>
          <p:cNvSpPr txBox="1"/>
          <p:nvPr userDrawn="1"/>
        </p:nvSpPr>
        <p:spPr>
          <a:xfrm rot="5400000">
            <a:off x="-2743994" y="3377407"/>
            <a:ext cx="6192837" cy="203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720" dirty="0">
                <a:latin typeface="Arial Narrow" pitchFamily="34" charset="0"/>
                <a:cs typeface="Arial" pitchFamily="34" charset="0"/>
              </a:rPr>
              <a:t>MINISTERSTVO OBRANY ČR, sekce vyzbrojování</a:t>
            </a: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884368" y="404665"/>
            <a:ext cx="1080120" cy="4968551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3568" y="404665"/>
            <a:ext cx="6552728" cy="612068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 rot="5400000">
            <a:off x="288132" y="5652294"/>
            <a:ext cx="5032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7F888-FE49-43C2-B863-0FCFA752B01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Složka ppt9_final\jpg\Bez názvu-15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12700"/>
            <a:ext cx="9217026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 userDrawn="1"/>
        </p:nvSpPr>
        <p:spPr>
          <a:xfrm>
            <a:off x="1763713" y="3429000"/>
            <a:ext cx="5616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DĚKUJI ZA POZORNOST</a:t>
            </a:r>
          </a:p>
        </p:txBody>
      </p:sp>
      <p:pic>
        <p:nvPicPr>
          <p:cNvPr id="5" name="Obrázek 4" descr="otaznik-0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24300" y="1700213"/>
            <a:ext cx="1438275" cy="1439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9035" y="5013177"/>
            <a:ext cx="6845932" cy="1584176"/>
          </a:xfrm>
        </p:spPr>
        <p:txBody>
          <a:bodyPr/>
          <a:lstStyle>
            <a:lvl1pPr algn="ctr">
              <a:defRPr sz="1200" cap="none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7067550" cy="10795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772B8-ABAB-4F95-AA8D-4AE0B105BFE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19100-B02C-4FC0-A243-9700A606098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6"/>
          <p:cNvGrpSpPr>
            <a:grpSpLocks/>
          </p:cNvGrpSpPr>
          <p:nvPr userDrawn="1"/>
        </p:nvGrpSpPr>
        <p:grpSpPr bwMode="auto">
          <a:xfrm>
            <a:off x="-53975" y="-26988"/>
            <a:ext cx="9251950" cy="6911976"/>
            <a:chOff x="-54400" y="-27000"/>
            <a:chExt cx="9252801" cy="6912000"/>
          </a:xfrm>
        </p:grpSpPr>
        <p:pic>
          <p:nvPicPr>
            <p:cNvPr id="6" name="Picture 2" descr="D:\BACKUP_LENKA\Plocha\MINISTERSVO_OBRANY\FINAL\JPG_final\ppt2.jp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4400" y="-27000"/>
              <a:ext cx="9252801" cy="691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D:\BACKUP_LENKA\Plocha\MINISTERSVO_OBRANY\ppt10\logo_erb.emf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33971" y="1678890"/>
              <a:ext cx="1530117" cy="2038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8680" y="3717032"/>
            <a:ext cx="7846640" cy="1512168"/>
          </a:xfrm>
        </p:spPr>
        <p:txBody>
          <a:bodyPr/>
          <a:lstStyle>
            <a:lvl1pPr algn="ctr">
              <a:defRPr sz="2800" baseline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0"/>
          </p:nvPr>
        </p:nvSpPr>
        <p:spPr>
          <a:xfrm>
            <a:off x="639723" y="5876950"/>
            <a:ext cx="7848600" cy="360362"/>
          </a:xfrm>
        </p:spPr>
        <p:txBody>
          <a:bodyPr>
            <a:normAutofit/>
          </a:bodyPr>
          <a:lstStyle>
            <a:lvl1pPr algn="ctr">
              <a:buNone/>
              <a:defRPr sz="12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1"/>
          <p:cNvSpPr>
            <a:spLocks noGrp="1"/>
          </p:cNvSpPr>
          <p:nvPr>
            <p:ph type="body" sz="quarter" idx="11"/>
          </p:nvPr>
        </p:nvSpPr>
        <p:spPr>
          <a:xfrm>
            <a:off x="639723" y="5562396"/>
            <a:ext cx="7848600" cy="360362"/>
          </a:xfrm>
        </p:spPr>
        <p:txBody>
          <a:bodyPr>
            <a:normAutofit/>
          </a:bodyPr>
          <a:lstStyle>
            <a:lvl1pPr algn="ctr">
              <a:buNone/>
              <a:defRPr sz="16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cap="all" baseline="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9DC68-2E00-4E9D-84D2-6F0AEF234B6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844825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5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F7D20-374C-4C9B-B9CF-B9F975D7F80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8"/>
          <p:cNvSpPr>
            <a:spLocks noGrp="1"/>
          </p:cNvSpPr>
          <p:nvPr>
            <p:ph type="sldNum" sz="quarter" idx="10"/>
          </p:nvPr>
        </p:nvSpPr>
        <p:spPr>
          <a:xfrm>
            <a:off x="6975475" y="62372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3A10-B750-4422-86C4-823BBF8506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D5FD3-17C8-4AD2-ABEC-AED1AFD3D48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575050" y="1844825"/>
            <a:ext cx="5111751" cy="42813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844825"/>
            <a:ext cx="3008313" cy="42813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C92DC-93A9-411C-A085-D74529E0547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91AA-4A05-46E1-A8D2-49DE566CA42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484784"/>
            <a:ext cx="5486400" cy="38164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850800" cy="1080000"/>
          </a:xfrm>
        </p:spPr>
        <p:txBody>
          <a:bodyPr/>
          <a:lstStyle>
            <a:lvl1pPr>
              <a:defRPr sz="22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DB3C-B4C2-4A8C-BD54-84D0E9D02B7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no"?>
<Relationships xmlns="http://schemas.openxmlformats.org/package/2006/relationships">
<Relationship Id="rId1" Target="../slideLayouts/slideLayout1.xml" Type="http://schemas.openxmlformats.org/officeDocument/2006/relationships/slideLayout"/>
<Relationship Id="rId10" Target="../slideLayouts/slideLayout10.xml" Type="http://schemas.openxmlformats.org/officeDocument/2006/relationships/slideLayout"/>
<Relationship Id="rId11" Target="../slideLayouts/slideLayout11.xml" Type="http://schemas.openxmlformats.org/officeDocument/2006/relationships/slideLayout"/>
<Relationship Id="rId12" Target="../slideLayouts/slideLayout12.xml" Type="http://schemas.openxmlformats.org/officeDocument/2006/relationships/slideLayout"/>
<Relationship Id="rId13" Target="../slideLayouts/slideLayout13.xml" Type="http://schemas.openxmlformats.org/officeDocument/2006/relationships/slideLayout"/>
<Relationship Id="rId14" Target="../theme/theme1.xml" Type="http://schemas.openxmlformats.org/officeDocument/2006/relationships/theme"/>
<Relationship Id="rId15" Target="../media/image1.jpeg" Type="http://schemas.openxmlformats.org/officeDocument/2006/relationships/image"/>
<Relationship Id="rId16" Target="../media/image2.emf" Type="http://schemas.openxmlformats.org/officeDocument/2006/relationships/image"/>
<Relationship Id="rId2" Target="../slideLayouts/slideLayout2.xml" Type="http://schemas.openxmlformats.org/officeDocument/2006/relationships/slideLayout"/>
<Relationship Id="rId3" Target="../slideLayouts/slideLayout3.xml" Type="http://schemas.openxmlformats.org/officeDocument/2006/relationships/slideLayout"/>
<Relationship Id="rId4" Target="../slideLayouts/slideLayout4.xml" Type="http://schemas.openxmlformats.org/officeDocument/2006/relationships/slideLayout"/>
<Relationship Id="rId5" Target="../slideLayouts/slideLayout5.xml" Type="http://schemas.openxmlformats.org/officeDocument/2006/relationships/slideLayout"/>
<Relationship Id="rId6" Target="../slideLayouts/slideLayout6.xml" Type="http://schemas.openxmlformats.org/officeDocument/2006/relationships/slideLayout"/>
<Relationship Id="rId7" Target="../slideLayouts/slideLayout7.xml" Type="http://schemas.openxmlformats.org/officeDocument/2006/relationships/slideLayout"/>
<Relationship Id="rId8" Target="../slideLayouts/slideLayout8.xml" Type="http://schemas.openxmlformats.org/officeDocument/2006/relationships/slideLayout"/>
<Relationship Id="rId9" Target="../slideLayouts/slideLayout9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Skupina 7"/>
          <p:cNvGrpSpPr>
            <a:grpSpLocks/>
          </p:cNvGrpSpPr>
          <p:nvPr/>
        </p:nvGrpSpPr>
        <p:grpSpPr bwMode="auto">
          <a:xfrm>
            <a:off x="-30163" y="-9525"/>
            <a:ext cx="9204326" cy="6877050"/>
            <a:chOff x="-30304" y="-9000"/>
            <a:chExt cx="9204608" cy="6876000"/>
          </a:xfrm>
        </p:grpSpPr>
        <p:pic>
          <p:nvPicPr>
            <p:cNvPr id="25607" name="Picture 3" descr="D:\BACKUP_LENKA\Plocha\MINISTERSVO_OBRANY\ppt10\pt_103.jpg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-30304" y="-9000"/>
              <a:ext cx="9204608" cy="68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Picture 2" descr="D:\BACKUP_LENKA\Plocha\MINISTERSVO_OBRANY\ppt10\logo_erb.emf"/>
            <p:cNvPicPr>
              <a:picLocks noChangeAspect="1" noChangeArrowheads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596336" y="620688"/>
              <a:ext cx="897532" cy="1195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7067550" cy="107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25604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844675"/>
            <a:ext cx="8229600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740650" y="6232525"/>
            <a:ext cx="647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E25C29-D4AB-49FB-9824-BC95F2B46E3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49250" y="6453188"/>
            <a:ext cx="6192838" cy="203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720" b="1" dirty="0">
                <a:latin typeface="Arial Narrow" pitchFamily="34" charset="0"/>
                <a:cs typeface="Arial" pitchFamily="34" charset="0"/>
              </a:rPr>
              <a:t>MINISTERSTVO OBRANY ČR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0" r:id="rId4"/>
    <p:sldLayoutId id="2147483664" r:id="rId5"/>
    <p:sldLayoutId id="2147483659" r:id="rId6"/>
    <p:sldLayoutId id="2147483658" r:id="rId7"/>
    <p:sldLayoutId id="2147483657" r:id="rId8"/>
    <p:sldLayoutId id="2147483656" r:id="rId9"/>
    <p:sldLayoutId id="2147483665" r:id="rId10"/>
    <p:sldLayoutId id="2147483666" r:id="rId11"/>
    <p:sldLayoutId id="2147483655" r:id="rId12"/>
    <p:sldLayoutId id="214748365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kern="1200" cap="all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190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200" b="1" kern="1200">
          <a:solidFill>
            <a:srgbClr val="17375E"/>
          </a:solidFill>
          <a:latin typeface="Arabic Typesetting" pitchFamily="66" charset="-78"/>
          <a:ea typeface="Arabic Typesetting"/>
          <a:cs typeface="Arabic Typesetting" pitchFamily="66" charset="-7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SzPct val="100000"/>
        <a:buFont typeface="Arial" charset="0"/>
        <a:buChar char="•"/>
        <a:defRPr sz="2800" kern="1200">
          <a:solidFill>
            <a:srgbClr val="376092"/>
          </a:solidFill>
          <a:latin typeface="Arabic Typesetting" pitchFamily="66" charset="-78"/>
          <a:ea typeface="Arabic Typesetting"/>
          <a:cs typeface="Arabic Typesetting" pitchFamily="66" charset="-7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7375E"/>
        </a:buClr>
        <a:buSzPct val="88000"/>
        <a:buFont typeface="Wingdings" pitchFamily="2" charset="2"/>
        <a:buChar char="§"/>
        <a:defRPr sz="2400" kern="1200">
          <a:solidFill>
            <a:schemeClr val="tx1"/>
          </a:solidFill>
          <a:latin typeface="Arabic Typesetting" pitchFamily="66" charset="-78"/>
          <a:ea typeface="Arabic Typesetting"/>
          <a:cs typeface="Arabic Typesetting" pitchFamily="66" charset="-7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7375E"/>
        </a:buClr>
        <a:buSzPct val="74000"/>
        <a:buFont typeface="Arial" charset="0"/>
        <a:buChar char="–"/>
        <a:defRPr sz="2000" kern="1200">
          <a:solidFill>
            <a:schemeClr val="tx1"/>
          </a:solidFill>
          <a:latin typeface="Arabic Typesetting" pitchFamily="66" charset="-78"/>
          <a:ea typeface="Arabic Typesetting"/>
          <a:cs typeface="Arabic Typesetting" pitchFamily="66" charset="-7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7375E"/>
        </a:buClr>
        <a:buFont typeface="Arial" charset="0"/>
        <a:buChar char="»"/>
        <a:defRPr sz="2000" kern="1200">
          <a:solidFill>
            <a:schemeClr val="tx1"/>
          </a:solidFill>
          <a:latin typeface="Arabic Typesetting" pitchFamily="66" charset="-78"/>
          <a:ea typeface="Arabic Typesetting"/>
          <a:cs typeface="Arabic Typesetting" pitchFamily="66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/Relationships>

</file>

<file path=ppt/slides/_rels/slide10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/Relationships>

</file>

<file path=ppt/slides/_rels/slide11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Relationship Id="rId2" Target="../notesSlides/notesSlide5.xml" Type="http://schemas.openxmlformats.org/officeDocument/2006/relationships/notesSlide"/>
<Relationship Id="rId3" Target="../charts/chart2.xml" Type="http://schemas.openxmlformats.org/officeDocument/2006/relationships/chart"/>
</Relationships>

</file>

<file path=ppt/slides/_rels/slide12.xml.rels><?xml version="1.0" encoding="UTF-8" standalone="no"?>
<Relationships xmlns="http://schemas.openxmlformats.org/package/2006/relationships">
<Relationship Id="rId1" Target="../slideLayouts/slideLayout6.xml" Type="http://schemas.openxmlformats.org/officeDocument/2006/relationships/slideLayout"/>
<Relationship Id="rId2" Target="../notesSlides/notesSlide6.xml" Type="http://schemas.openxmlformats.org/officeDocument/2006/relationships/notesSlide"/>
<Relationship Id="rId3" Target="../media/image12.jpeg" Type="http://schemas.openxmlformats.org/officeDocument/2006/relationships/image"/>
</Relationships>

</file>

<file path=ppt/slides/_rels/slide13.xml.rels><?xml version="1.0" encoding="UTF-8" standalone="no"?>
<Relationships xmlns="http://schemas.openxmlformats.org/package/2006/relationships">
<Relationship Id="rId1" Target="../slideLayouts/slideLayout13.xml" Type="http://schemas.openxmlformats.org/officeDocument/2006/relationships/slideLayout"/>
<Relationship Id="rId2" Target="../notesSlides/notesSlide7.xml" Type="http://schemas.openxmlformats.org/officeDocument/2006/relationships/notesSlide"/>
<Relationship Id="rId3" Target="../diagrams/data1.xml" Type="http://schemas.openxmlformats.org/officeDocument/2006/relationships/diagramData"/>
<Relationship Id="rId4" Target="../diagrams/layout1.xml" Type="http://schemas.openxmlformats.org/officeDocument/2006/relationships/diagramLayout"/>
<Relationship Id="rId5" Target="../diagrams/quickStyle1.xml" Type="http://schemas.openxmlformats.org/officeDocument/2006/relationships/diagramQuickStyle"/>
<Relationship Id="rId6" Target="../diagrams/colors1.xml" Type="http://schemas.openxmlformats.org/officeDocument/2006/relationships/diagramColors"/>
<Relationship Id="rId7" Target="../diagrams/drawing1.xml" Type="http://schemas.microsoft.com/office/2007/relationships/diagramDrawing"/>
</Relationships>

</file>

<file path=ppt/slides/_rels/slide14.xml.rels><?xml version="1.0" encoding="UTF-8" standalone="no"?>
<Relationships xmlns="http://schemas.openxmlformats.org/package/2006/relationships">
<Relationship Id="rId1" Target="../slideLayouts/slideLayout13.xml" Type="http://schemas.openxmlformats.org/officeDocument/2006/relationships/slideLayout"/>
<Relationship Id="rId10" Target="../diagrams/quickStyle3.xml" Type="http://schemas.openxmlformats.org/officeDocument/2006/relationships/diagramQuickStyle"/>
<Relationship Id="rId11" Target="../diagrams/colors3.xml" Type="http://schemas.openxmlformats.org/officeDocument/2006/relationships/diagramColors"/>
<Relationship Id="rId12" Target="../diagrams/drawing3.xml" Type="http://schemas.microsoft.com/office/2007/relationships/diagramDrawing"/>
<Relationship Id="rId2" Target="../notesSlides/notesSlide8.xml" Type="http://schemas.openxmlformats.org/officeDocument/2006/relationships/notesSlide"/>
<Relationship Id="rId3" Target="../diagrams/data2.xml" Type="http://schemas.openxmlformats.org/officeDocument/2006/relationships/diagramData"/>
<Relationship Id="rId4" Target="../diagrams/layout2.xml" Type="http://schemas.openxmlformats.org/officeDocument/2006/relationships/diagramLayout"/>
<Relationship Id="rId5" Target="../diagrams/quickStyle2.xml" Type="http://schemas.openxmlformats.org/officeDocument/2006/relationships/diagramQuickStyle"/>
<Relationship Id="rId6" Target="../diagrams/colors2.xml" Type="http://schemas.openxmlformats.org/officeDocument/2006/relationships/diagramColors"/>
<Relationship Id="rId7" Target="../diagrams/drawing2.xml" Type="http://schemas.microsoft.com/office/2007/relationships/diagramDrawing"/>
<Relationship Id="rId8" Target="../diagrams/data3.xml" Type="http://schemas.openxmlformats.org/officeDocument/2006/relationships/diagramData"/>
<Relationship Id="rId9" Target="../diagrams/layout3.xml" Type="http://schemas.openxmlformats.org/officeDocument/2006/relationships/diagramLayout"/>
</Relationships>

</file>

<file path=ppt/slides/_rels/slide15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Relationship Id="rId2" Target="../notesSlides/notesSlide9.xml" Type="http://schemas.openxmlformats.org/officeDocument/2006/relationships/notesSlide"/>
</Relationships>

</file>

<file path=ppt/slides/_rels/slide16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Relationship Id="rId2" Target="../notesSlides/notesSlide10.xml" Type="http://schemas.openxmlformats.org/officeDocument/2006/relationships/notesSlide"/>
</Relationships>

</file>

<file path=ppt/slides/_rels/slide17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Relationship Id="rId2" Target="../notesSlides/notesSlide11.xml" Type="http://schemas.openxmlformats.org/officeDocument/2006/relationships/notesSlide"/>
<Relationship Id="rId3" Target="../media/image13.jpeg" Type="http://schemas.openxmlformats.org/officeDocument/2006/relationships/image"/>
</Relationships>

</file>

<file path=ppt/slides/_rels/slide18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Relationship Id="rId2" Target="../notesSlides/notesSlide12.xml" Type="http://schemas.openxmlformats.org/officeDocument/2006/relationships/notesSlide"/>
<Relationship Id="rId3" Target="../media/image14.jpeg" Type="http://schemas.openxmlformats.org/officeDocument/2006/relationships/image"/>
</Relationships>

</file>

<file path=ppt/slides/_rels/slide19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Relationship Id="rId2" Target="../notesSlides/notesSlide13.xml" Type="http://schemas.openxmlformats.org/officeDocument/2006/relationships/notesSlide"/>
<Relationship Id="rId3" Target="../media/image15.jpeg" Type="http://schemas.openxmlformats.org/officeDocument/2006/relationships/image"/>
</Relationships>

</file>

<file path=ppt/slides/_rels/slide2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Relationship Id="rId2" Target="../notesSlides/notesSlide1.xml" Type="http://schemas.openxmlformats.org/officeDocument/2006/relationships/notesSlide"/>
</Relationships>

</file>

<file path=ppt/slides/_rels/slide20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Relationship Id="rId2" Target="../notesSlides/notesSlide14.xml" Type="http://schemas.openxmlformats.org/officeDocument/2006/relationships/notesSlide"/>
<Relationship Id="rId3" Target="../media/image16.jpeg" Type="http://schemas.openxmlformats.org/officeDocument/2006/relationships/image"/>
</Relationships>

</file>

<file path=ppt/slides/_rels/slide21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Relationship Id="rId2" Target="../notesSlides/notesSlide15.xml" Type="http://schemas.openxmlformats.org/officeDocument/2006/relationships/notesSlide"/>
<Relationship Id="rId3" Target="../media/image17.jpeg" Type="http://schemas.openxmlformats.org/officeDocument/2006/relationships/image"/>
</Relationships>

</file>

<file path=ppt/slides/_rels/slide22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Relationship Id="rId2" Target="../notesSlides/notesSlide16.xml" Type="http://schemas.openxmlformats.org/officeDocument/2006/relationships/notesSlide"/>
</Relationships>

</file>

<file path=ppt/slides/_rels/slide23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Relationship Id="rId2" Target="../media/image18.jpeg" Type="http://schemas.openxmlformats.org/officeDocument/2006/relationships/image"/>
</Relationships>

</file>

<file path=ppt/slides/_rels/slide24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/Relationships>

</file>

<file path=ppt/slides/_rels/slide3.xml.rels><?xml version="1.0" encoding="UTF-8" standalone="no"?>
<Relationships xmlns="http://schemas.openxmlformats.org/package/2006/relationships">
<Relationship Id="rId1" Target="../slideLayouts/slideLayout12.xml" Type="http://schemas.openxmlformats.org/officeDocument/2006/relationships/slideLayout"/>
<Relationship Id="rId2" Target="../media/image8.jpeg" Type="http://schemas.openxmlformats.org/officeDocument/2006/relationships/image"/>
</Relationships>

</file>

<file path=ppt/slides/_rels/slide4.xml.rels><?xml version="1.0" encoding="UTF-8" standalone="no"?>
<Relationships xmlns="http://schemas.openxmlformats.org/package/2006/relationships">
<Relationship Id="rId1" Target="../slideLayouts/slideLayout12.xml" Type="http://schemas.openxmlformats.org/officeDocument/2006/relationships/slideLayout"/>
<Relationship Id="rId2" Target="../media/image8.jpeg" Type="http://schemas.openxmlformats.org/officeDocument/2006/relationships/image"/>
</Relationships>

</file>

<file path=ppt/slides/_rels/slide5.xml.rels><?xml version="1.0" encoding="UTF-8" standalone="no"?>
<Relationships xmlns="http://schemas.openxmlformats.org/package/2006/relationships">
<Relationship Id="rId1" Target="../slideLayouts/slideLayout12.xml" Type="http://schemas.openxmlformats.org/officeDocument/2006/relationships/slideLayout"/>
</Relationships>

</file>

<file path=ppt/slides/_rels/slide6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Relationship Id="rId2" Target="../media/image9.jpeg" Type="http://schemas.openxmlformats.org/officeDocument/2006/relationships/image"/>
</Relationships>

</file>

<file path=ppt/slides/_rels/slide7.xml.rels><?xml version="1.0" encoding="UTF-8" standalone="no"?>
<Relationships xmlns="http://schemas.openxmlformats.org/package/2006/relationships">
<Relationship Id="rId1" Target="../drawings/vmlDrawing1.vml" Type="http://schemas.openxmlformats.org/officeDocument/2006/relationships/vmlDrawing"/>
<Relationship Id="rId2" Target="../slideLayouts/slideLayout3.xml" Type="http://schemas.openxmlformats.org/officeDocument/2006/relationships/slideLayout"/>
<Relationship Id="rId3" Target="../notesSlides/notesSlide2.xml" Type="http://schemas.openxmlformats.org/officeDocument/2006/relationships/notesSlide"/>
<Relationship Id="rId4" Target="../embeddings/oleObject1.bin" Type="http://schemas.openxmlformats.org/officeDocument/2006/relationships/oleObject"/>
</Relationships>

</file>

<file path=ppt/slides/_rels/slide8.xml.rels><?xml version="1.0" encoding="UTF-8" standalone="no"?>
<Relationships xmlns="http://schemas.openxmlformats.org/package/2006/relationships">
<Relationship Id="rId1" Target="../drawings/vmlDrawing2.vml" Type="http://schemas.openxmlformats.org/officeDocument/2006/relationships/vmlDrawing"/>
<Relationship Id="rId2" Target="../slideLayouts/slideLayout13.xml" Type="http://schemas.openxmlformats.org/officeDocument/2006/relationships/slideLayout"/>
<Relationship Id="rId3" Target="../notesSlides/notesSlide3.xml" Type="http://schemas.openxmlformats.org/officeDocument/2006/relationships/notesSlide"/>
<Relationship Id="rId4" Target="../embeddings/oleObject2.bin" Type="http://schemas.openxmlformats.org/officeDocument/2006/relationships/oleObject"/>
</Relationships>

</file>

<file path=ppt/slides/_rels/slide9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Relationship Id="rId2" Target="../notesSlides/notesSlide4.xml" Type="http://schemas.openxmlformats.org/officeDocument/2006/relationships/notesSlide"/>
<Relationship Id="rId3" Target="../charts/chart1.xml" Type="http://schemas.openxmlformats.org/officeDocument/2006/relationships/chart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9288" y="3716338"/>
            <a:ext cx="7845425" cy="15128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Bílá kniha o obraně</a:t>
            </a:r>
            <a:endParaRPr lang="cs-CZ" dirty="0"/>
          </a:p>
        </p:txBody>
      </p:sp>
      <p:sp>
        <p:nvSpPr>
          <p:cNvPr id="17410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639763" y="5876925"/>
            <a:ext cx="7848600" cy="360363"/>
          </a:xfrm>
        </p:spPr>
        <p:txBody>
          <a:bodyPr/>
          <a:lstStyle/>
          <a:p>
            <a:pPr marL="0" indent="323850" eaLnBrk="1" hangingPunct="1"/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17411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639763" y="5562600"/>
            <a:ext cx="7848600" cy="360363"/>
          </a:xfrm>
        </p:spPr>
        <p:txBody>
          <a:bodyPr/>
          <a:lstStyle/>
          <a:p>
            <a:pPr marL="0" indent="323850" eaLnBrk="1" hangingPunct="1"/>
            <a:endParaRPr lang="cs-C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Vnitřní dluh z minulosti</a:t>
            </a:r>
            <a:endParaRPr lang="cs-CZ" dirty="0"/>
          </a:p>
        </p:txBody>
      </p:sp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 eaLnBrk="1" hangingPunct="1">
              <a:buFont typeface="Wingdings" pitchFamily="2" charset="2"/>
              <a:buNone/>
            </a:pPr>
            <a:r>
              <a:rPr lang="cs-CZ" sz="2400" smtClean="0">
                <a:latin typeface="Arial" charset="0"/>
                <a:cs typeface="Arial" charset="0"/>
              </a:rPr>
              <a:t>Odhadovaná výše 80 – 90 mld. Kč v důsledku:</a:t>
            </a:r>
          </a:p>
          <a:p>
            <a:pPr marL="361950" indent="-361950" eaLnBrk="1" hangingPunct="1"/>
            <a:r>
              <a:rPr lang="cs-CZ" sz="2400" smtClean="0">
                <a:latin typeface="Arial" charset="0"/>
                <a:cs typeface="Arial" charset="0"/>
              </a:rPr>
              <a:t>odkládání akvizic a jejich iracionální rozdělení (pořízení dělostřeleckého radiolokátoru Arthur, aniž by k němu byly pořízeny palebné prostředky)</a:t>
            </a:r>
          </a:p>
          <a:p>
            <a:pPr marL="361950" indent="-361950" eaLnBrk="1" hangingPunct="1"/>
            <a:r>
              <a:rPr lang="cs-CZ" sz="2400" smtClean="0">
                <a:latin typeface="Arial" charset="0"/>
                <a:cs typeface="Arial" charset="0"/>
              </a:rPr>
              <a:t>zpomalení investic vedoucí k jejich prodražování</a:t>
            </a:r>
          </a:p>
          <a:p>
            <a:pPr marL="361950" indent="-361950" eaLnBrk="1" hangingPunct="1"/>
            <a:r>
              <a:rPr lang="cs-CZ" sz="2400" smtClean="0">
                <a:latin typeface="Arial" charset="0"/>
                <a:cs typeface="Arial" charset="0"/>
              </a:rPr>
              <a:t>odkládání generálních oprav a zastavení nákupu náhradních dílů – odstavení techniky</a:t>
            </a:r>
          </a:p>
          <a:p>
            <a:pPr marL="361950" indent="-361950" eaLnBrk="1" hangingPunct="1"/>
            <a:r>
              <a:rPr lang="cs-CZ" sz="2400" smtClean="0">
                <a:latin typeface="Arial" charset="0"/>
                <a:cs typeface="Arial" charset="0"/>
              </a:rPr>
              <a:t>odkládání investic do infrastruktury a v důsledku toho prodražování provozu (například energie) a nákladů na opravy</a:t>
            </a:r>
          </a:p>
        </p:txBody>
      </p:sp>
      <p:sp>
        <p:nvSpPr>
          <p:cNvPr id="32771" name="Zástupný symbol pro číslo snímk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E8739A-2F36-4175-BD08-AC9067BBB8C0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Problém „investičních </a:t>
            </a:r>
            <a:r>
              <a:rPr lang="cs-CZ" dirty="0" err="1" smtClean="0"/>
              <a:t>hrbŮ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3794" name="Zástupný symbol pro číslo snímk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1010CB-4F85-43B1-8FAD-52CB84CF7CDD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Graf 4"/>
          <p:cNvGraphicFramePr>
            <a:graphicFrameLocks noGrp="1"/>
          </p:cNvGraphicFramePr>
          <p:nvPr/>
        </p:nvGraphicFramePr>
        <p:xfrm>
          <a:off x="539552" y="1628800"/>
          <a:ext cx="8352928" cy="481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7067128" cy="1080120"/>
          </a:xfrm>
          <a:ln>
            <a:miter lim="800000"/>
            <a:headEnd/>
            <a:tailEnd/>
          </a:ln>
        </p:spPr>
        <p:txBody>
          <a:bodyPr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 smtClean="0"/>
              <a:t>Rozpočtové škrty od roku 2004</a:t>
            </a:r>
            <a:endParaRPr lang="cs-CZ" sz="2800" b="1" dirty="0"/>
          </a:p>
        </p:txBody>
      </p:sp>
      <p:sp>
        <p:nvSpPr>
          <p:cNvPr id="35842" name="Zástupný symbol pro číslo snímku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A813C4-4BE9-4DB5-85CC-E5BCE1591565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35843" name="Obrázek 14" descr="BKO__graf_pil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857375"/>
            <a:ext cx="8143875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4294967295"/>
          </p:nvPr>
        </p:nvGraphicFramePr>
        <p:xfrm>
          <a:off x="4067944" y="1628800"/>
          <a:ext cx="4968552" cy="4605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Přímá spojnice 6"/>
          <p:cNvCxnSpPr/>
          <p:nvPr/>
        </p:nvCxnSpPr>
        <p:spPr>
          <a:xfrm>
            <a:off x="539750" y="2781300"/>
            <a:ext cx="6264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1" name="TextovéPole 8"/>
          <p:cNvSpPr txBox="1">
            <a:spLocks noChangeArrowheads="1"/>
          </p:cNvSpPr>
          <p:nvPr/>
        </p:nvSpPr>
        <p:spPr bwMode="auto">
          <a:xfrm>
            <a:off x="539750" y="1628775"/>
            <a:ext cx="46085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>
                <a:latin typeface="Calibri" pitchFamily="34" charset="0"/>
              </a:rPr>
              <a:t>Doplňující schopnosti</a:t>
            </a:r>
          </a:p>
          <a:p>
            <a:endParaRPr lang="cs-CZ" sz="1600">
              <a:latin typeface="Calibri" pitchFamily="34" charset="0"/>
            </a:endParaRPr>
          </a:p>
          <a:p>
            <a:r>
              <a:rPr lang="cs-CZ" sz="1600">
                <a:latin typeface="Calibri" pitchFamily="34" charset="0"/>
              </a:rPr>
              <a:t>nízké riziko nerealizace</a:t>
            </a:r>
          </a:p>
          <a:p>
            <a:r>
              <a:rPr lang="cs-CZ" sz="1600">
                <a:latin typeface="Calibri" pitchFamily="34" charset="0"/>
              </a:rPr>
              <a:t>(řešitelné organizačními změnami)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539750" y="3933825"/>
            <a:ext cx="6911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3" name="TextovéPole 11"/>
          <p:cNvSpPr txBox="1">
            <a:spLocks noChangeArrowheads="1"/>
          </p:cNvSpPr>
          <p:nvPr/>
        </p:nvSpPr>
        <p:spPr bwMode="auto">
          <a:xfrm>
            <a:off x="539750" y="2781300"/>
            <a:ext cx="41036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>
                <a:latin typeface="Calibri" pitchFamily="34" charset="0"/>
              </a:rPr>
              <a:t>Potřebné schopnosti</a:t>
            </a:r>
          </a:p>
          <a:p>
            <a:endParaRPr lang="cs-CZ" sz="1600">
              <a:latin typeface="Calibri" pitchFamily="34" charset="0"/>
            </a:endParaRPr>
          </a:p>
          <a:p>
            <a:r>
              <a:rPr lang="cs-CZ" sz="1600">
                <a:latin typeface="Calibri" pitchFamily="34" charset="0"/>
              </a:rPr>
              <a:t>střední riziko nerealizace</a:t>
            </a:r>
          </a:p>
          <a:p>
            <a:r>
              <a:rPr lang="cs-CZ" sz="1600">
                <a:latin typeface="Calibri" pitchFamily="34" charset="0"/>
              </a:rPr>
              <a:t>(ztráta potřebné schopnosti)</a:t>
            </a:r>
          </a:p>
        </p:txBody>
      </p:sp>
      <p:cxnSp>
        <p:nvCxnSpPr>
          <p:cNvPr id="13" name="Přímá spojnice 12"/>
          <p:cNvCxnSpPr/>
          <p:nvPr/>
        </p:nvCxnSpPr>
        <p:spPr>
          <a:xfrm>
            <a:off x="539750" y="5084763"/>
            <a:ext cx="7561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5" name="TextovéPole 14"/>
          <p:cNvSpPr txBox="1">
            <a:spLocks noChangeArrowheads="1"/>
          </p:cNvSpPr>
          <p:nvPr/>
        </p:nvSpPr>
        <p:spPr bwMode="auto">
          <a:xfrm>
            <a:off x="539750" y="4005263"/>
            <a:ext cx="33845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>
                <a:latin typeface="Calibri" pitchFamily="34" charset="0"/>
              </a:rPr>
              <a:t>Nezbytné schopnosti</a:t>
            </a:r>
          </a:p>
          <a:p>
            <a:endParaRPr lang="cs-CZ" sz="1600">
              <a:latin typeface="Calibri" pitchFamily="34" charset="0"/>
            </a:endParaRPr>
          </a:p>
          <a:p>
            <a:r>
              <a:rPr lang="cs-CZ" sz="1600">
                <a:latin typeface="Calibri" pitchFamily="34" charset="0"/>
              </a:rPr>
              <a:t>vysoké riziko nerealizace</a:t>
            </a:r>
          </a:p>
          <a:p>
            <a:r>
              <a:rPr lang="cs-CZ" sz="1600">
                <a:latin typeface="Calibri" pitchFamily="34" charset="0"/>
              </a:rPr>
              <a:t>(zásadní omezení schopnosti)</a:t>
            </a:r>
          </a:p>
        </p:txBody>
      </p:sp>
      <p:sp>
        <p:nvSpPr>
          <p:cNvPr id="37896" name="TextovéPole 15"/>
          <p:cNvSpPr txBox="1">
            <a:spLocks noChangeArrowheads="1"/>
          </p:cNvSpPr>
          <p:nvPr/>
        </p:nvSpPr>
        <p:spPr bwMode="auto">
          <a:xfrm>
            <a:off x="539750" y="5157788"/>
            <a:ext cx="43926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>
                <a:latin typeface="Calibri" pitchFamily="34" charset="0"/>
              </a:rPr>
              <a:t>Zcela nezbytné schopnosti</a:t>
            </a:r>
          </a:p>
          <a:p>
            <a:endParaRPr lang="cs-CZ" sz="1600">
              <a:latin typeface="Calibri" pitchFamily="34" charset="0"/>
            </a:endParaRPr>
          </a:p>
          <a:p>
            <a:r>
              <a:rPr lang="cs-CZ" sz="1600">
                <a:latin typeface="Calibri" pitchFamily="34" charset="0"/>
              </a:rPr>
              <a:t>nejvyšší riziko nerealizace</a:t>
            </a:r>
          </a:p>
          <a:p>
            <a:r>
              <a:rPr lang="cs-CZ" sz="1600">
                <a:latin typeface="Calibri" pitchFamily="34" charset="0"/>
              </a:rPr>
              <a:t>(zásadní dopad na zajišťování obrany ČR)</a:t>
            </a:r>
            <a:endParaRPr lang="cs-CZ" sz="1400">
              <a:latin typeface="Calibri" pitchFamily="34" charset="0"/>
            </a:endParaRPr>
          </a:p>
        </p:txBody>
      </p:sp>
      <p:sp>
        <p:nvSpPr>
          <p:cNvPr id="2" name="Nadpis 1"/>
          <p:cNvSpPr>
            <a:spLocks/>
          </p:cNvSpPr>
          <p:nvPr/>
        </p:nvSpPr>
        <p:spPr bwMode="auto">
          <a:xfrm>
            <a:off x="457200" y="188913"/>
            <a:ext cx="7067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800" cap="all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Pyramida schopností</a:t>
            </a:r>
          </a:p>
        </p:txBody>
      </p:sp>
      <p:sp>
        <p:nvSpPr>
          <p:cNvPr id="37898" name="Zástupný symbol pro číslo snímku 3"/>
          <p:cNvSpPr txBox="1">
            <a:spLocks noGrp="1"/>
          </p:cNvSpPr>
          <p:nvPr/>
        </p:nvSpPr>
        <p:spPr bwMode="auto">
          <a:xfrm>
            <a:off x="7740650" y="6232525"/>
            <a:ext cx="647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B5979630-556E-46F5-9445-802FB49219D8}" type="slidenum">
              <a:rPr lang="cs-CZ" sz="1100">
                <a:solidFill>
                  <a:schemeClr val="bg1"/>
                </a:solidFill>
              </a:rPr>
              <a:pPr algn="ctr"/>
              <a:t>13</a:t>
            </a:fld>
            <a:endParaRPr lang="cs-CZ" sz="11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4294967295"/>
          </p:nvPr>
        </p:nvGraphicFramePr>
        <p:xfrm>
          <a:off x="4067944" y="1628800"/>
          <a:ext cx="4968552" cy="4605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Ohnutá šipka 21"/>
          <p:cNvSpPr/>
          <p:nvPr/>
        </p:nvSpPr>
        <p:spPr>
          <a:xfrm rot="14568235" flipH="1">
            <a:off x="5035349" y="1578430"/>
            <a:ext cx="572619" cy="905685"/>
          </a:xfrm>
          <a:prstGeom prst="bentArrow">
            <a:avLst>
              <a:gd name="adj1" fmla="val 20816"/>
              <a:gd name="adj2" fmla="val 24826"/>
              <a:gd name="adj3" fmla="val 25000"/>
              <a:gd name="adj4" fmla="val 7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24" name="Rovnoramenný trojúhelník 23"/>
          <p:cNvSpPr/>
          <p:nvPr/>
        </p:nvSpPr>
        <p:spPr>
          <a:xfrm>
            <a:off x="4067175" y="1628775"/>
            <a:ext cx="4968875" cy="4605338"/>
          </a:xfrm>
          <a:prstGeom prst="triangle">
            <a:avLst/>
          </a:prstGeom>
          <a:solidFill>
            <a:srgbClr val="C00000">
              <a:alpha val="6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3" name="Ohnutá šipka 22"/>
          <p:cNvSpPr/>
          <p:nvPr/>
        </p:nvSpPr>
        <p:spPr>
          <a:xfrm rot="7031765">
            <a:off x="7483621" y="1637581"/>
            <a:ext cx="572619" cy="905685"/>
          </a:xfrm>
          <a:prstGeom prst="bentArrow">
            <a:avLst>
              <a:gd name="adj1" fmla="val 20816"/>
              <a:gd name="adj2" fmla="val 24826"/>
              <a:gd name="adj3" fmla="val 25000"/>
              <a:gd name="adj4" fmla="val 7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20" name="Přímá spojnice 19"/>
          <p:cNvCxnSpPr>
            <a:stCxn id="6" idx="4"/>
          </p:cNvCxnSpPr>
          <p:nvPr/>
        </p:nvCxnSpPr>
        <p:spPr>
          <a:xfrm flipH="1" flipV="1">
            <a:off x="5795963" y="1484313"/>
            <a:ext cx="3168650" cy="4749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V="1">
            <a:off x="4140200" y="1484313"/>
            <a:ext cx="3168650" cy="4749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ovnoramenný trojúhelník 5"/>
          <p:cNvSpPr/>
          <p:nvPr/>
        </p:nvSpPr>
        <p:spPr>
          <a:xfrm>
            <a:off x="4140200" y="2636838"/>
            <a:ext cx="4824413" cy="3597275"/>
          </a:xfrm>
          <a:prstGeom prst="triangle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graphicFrame>
        <p:nvGraphicFramePr>
          <p:cNvPr id="18" name="Zástupný symbol pro obsah 4"/>
          <p:cNvGraphicFramePr>
            <a:graphicFrameLocks/>
          </p:cNvGraphicFramePr>
          <p:nvPr/>
        </p:nvGraphicFramePr>
        <p:xfrm>
          <a:off x="0" y="1628800"/>
          <a:ext cx="4968552" cy="4605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9949" name="Zástupný symbol pro číslo snímku 3"/>
          <p:cNvSpPr txBox="1">
            <a:spLocks/>
          </p:cNvSpPr>
          <p:nvPr/>
        </p:nvSpPr>
        <p:spPr bwMode="auto">
          <a:xfrm>
            <a:off x="3671888" y="6348413"/>
            <a:ext cx="647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AEF6E7F4-5996-43AD-A349-9D664DBE9EF0}" type="slidenum">
              <a:rPr lang="cs-CZ" sz="1100">
                <a:solidFill>
                  <a:schemeClr val="bg1"/>
                </a:solidFill>
              </a:rPr>
              <a:pPr algn="ctr"/>
              <a:t>14</a:t>
            </a:fld>
            <a:endParaRPr lang="cs-CZ" sz="1100">
              <a:solidFill>
                <a:schemeClr val="bg1"/>
              </a:solidFill>
            </a:endParaRPr>
          </a:p>
        </p:txBody>
      </p:sp>
      <p:sp>
        <p:nvSpPr>
          <p:cNvPr id="21" name="Šipka doleva 20"/>
          <p:cNvSpPr/>
          <p:nvPr/>
        </p:nvSpPr>
        <p:spPr>
          <a:xfrm rot="19833376">
            <a:off x="1002629" y="2052463"/>
            <a:ext cx="943079" cy="374038"/>
          </a:xfrm>
          <a:prstGeom prst="leftArrow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5" name="Obdélník 24"/>
          <p:cNvSpPr/>
          <p:nvPr/>
        </p:nvSpPr>
        <p:spPr>
          <a:xfrm rot="19946636">
            <a:off x="3058909" y="1344767"/>
            <a:ext cx="941776" cy="5383146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scene3d>
            <a:camera prst="orthographicFront">
              <a:rot lat="0" lon="0" rev="6000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" name="Nadpis 1"/>
          <p:cNvSpPr>
            <a:spLocks/>
          </p:cNvSpPr>
          <p:nvPr/>
        </p:nvSpPr>
        <p:spPr bwMode="auto">
          <a:xfrm>
            <a:off x="457200" y="188913"/>
            <a:ext cx="7067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800" cap="all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Plošná versus selektivní redukce</a:t>
            </a:r>
          </a:p>
        </p:txBody>
      </p:sp>
      <p:sp>
        <p:nvSpPr>
          <p:cNvPr id="39955" name="Zástupný symbol pro číslo snímku 3"/>
          <p:cNvSpPr txBox="1">
            <a:spLocks noGrp="1"/>
          </p:cNvSpPr>
          <p:nvPr/>
        </p:nvSpPr>
        <p:spPr bwMode="auto">
          <a:xfrm>
            <a:off x="7740650" y="6232525"/>
            <a:ext cx="647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B7D86075-E4B7-4C9D-AA62-C739360E1C20}" type="slidenum">
              <a:rPr lang="cs-CZ" sz="1100">
                <a:solidFill>
                  <a:schemeClr val="bg1"/>
                </a:solidFill>
              </a:rPr>
              <a:pPr algn="ctr"/>
              <a:t>14</a:t>
            </a:fld>
            <a:endParaRPr lang="cs-CZ" sz="11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dirty="0" smtClean="0">
                <a:latin typeface="Arial" charset="0"/>
                <a:cs typeface="Arial" charset="0"/>
              </a:rPr>
              <a:t>Oblasti zahrnuté v bílé knize</a:t>
            </a:r>
          </a:p>
        </p:txBody>
      </p:sp>
      <p:sp>
        <p:nvSpPr>
          <p:cNvPr id="419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23850" eaLnBrk="1" hangingPunct="1">
              <a:lnSpc>
                <a:spcPct val="90000"/>
              </a:lnSpc>
            </a:pPr>
            <a:r>
              <a:rPr lang="cs-CZ" sz="2800" smtClean="0">
                <a:latin typeface="Arial" charset="0"/>
                <a:cs typeface="Arial" charset="0"/>
              </a:rPr>
              <a:t>strategické prostředí</a:t>
            </a:r>
          </a:p>
          <a:p>
            <a:pPr marL="0" indent="323850" eaLnBrk="1" hangingPunct="1">
              <a:lnSpc>
                <a:spcPct val="90000"/>
              </a:lnSpc>
            </a:pPr>
            <a:r>
              <a:rPr lang="cs-CZ" sz="2800" smtClean="0">
                <a:latin typeface="Arial" charset="0"/>
                <a:cs typeface="Arial" charset="0"/>
              </a:rPr>
              <a:t>role a funkce ozbrojených sil</a:t>
            </a:r>
          </a:p>
          <a:p>
            <a:pPr marL="0" indent="323850" eaLnBrk="1" hangingPunct="1">
              <a:lnSpc>
                <a:spcPct val="90000"/>
              </a:lnSpc>
            </a:pPr>
            <a:r>
              <a:rPr lang="cs-CZ" sz="2800" smtClean="0">
                <a:latin typeface="Arial" charset="0"/>
                <a:cs typeface="Arial" charset="0"/>
              </a:rPr>
              <a:t>obranné plánování</a:t>
            </a:r>
          </a:p>
          <a:p>
            <a:pPr marL="0" indent="323850" eaLnBrk="1" hangingPunct="1">
              <a:lnSpc>
                <a:spcPct val="90000"/>
              </a:lnSpc>
            </a:pPr>
            <a:r>
              <a:rPr lang="cs-CZ" sz="2800" smtClean="0">
                <a:latin typeface="Arial" charset="0"/>
                <a:cs typeface="Arial" charset="0"/>
              </a:rPr>
              <a:t>ekonomické řízení</a:t>
            </a:r>
          </a:p>
          <a:p>
            <a:pPr marL="0" indent="323850" eaLnBrk="1" hangingPunct="1">
              <a:lnSpc>
                <a:spcPct val="90000"/>
              </a:lnSpc>
            </a:pPr>
            <a:r>
              <a:rPr lang="cs-CZ" sz="2800" smtClean="0">
                <a:latin typeface="Arial" charset="0"/>
                <a:cs typeface="Arial" charset="0"/>
              </a:rPr>
              <a:t>personální oblast</a:t>
            </a:r>
          </a:p>
          <a:p>
            <a:pPr marL="0" indent="323850" eaLnBrk="1" hangingPunct="1">
              <a:lnSpc>
                <a:spcPct val="90000"/>
              </a:lnSpc>
            </a:pPr>
            <a:r>
              <a:rPr lang="cs-CZ" sz="2800" smtClean="0">
                <a:latin typeface="Arial" charset="0"/>
                <a:cs typeface="Arial" charset="0"/>
              </a:rPr>
              <a:t>vojenské schopnosti</a:t>
            </a:r>
          </a:p>
          <a:p>
            <a:pPr marL="0" indent="323850" eaLnBrk="1" hangingPunct="1">
              <a:lnSpc>
                <a:spcPct val="90000"/>
              </a:lnSpc>
            </a:pPr>
            <a:r>
              <a:rPr lang="cs-CZ" sz="2800" smtClean="0">
                <a:latin typeface="Arial" charset="0"/>
                <a:cs typeface="Arial" charset="0"/>
              </a:rPr>
              <a:t>akvizice</a:t>
            </a:r>
          </a:p>
          <a:p>
            <a:pPr marL="0" indent="323850" eaLnBrk="1" hangingPunct="1">
              <a:lnSpc>
                <a:spcPct val="90000"/>
              </a:lnSpc>
            </a:pPr>
            <a:r>
              <a:rPr lang="cs-CZ" sz="2800" smtClean="0">
                <a:latin typeface="Arial" charset="0"/>
                <a:cs typeface="Arial" charset="0"/>
              </a:rPr>
              <a:t>hospodaření s majetkem</a:t>
            </a:r>
          </a:p>
          <a:p>
            <a:pPr marL="0" indent="323850" eaLnBrk="1" hangingPunct="1">
              <a:lnSpc>
                <a:spcPct val="90000"/>
              </a:lnSpc>
            </a:pPr>
            <a:r>
              <a:rPr lang="cs-CZ" sz="2800" smtClean="0">
                <a:latin typeface="Arial" charset="0"/>
                <a:cs typeface="Arial" charset="0"/>
              </a:rPr>
              <a:t>kontrola</a:t>
            </a:r>
          </a:p>
        </p:txBody>
      </p:sp>
      <p:sp>
        <p:nvSpPr>
          <p:cNvPr id="41987" name="Zástupný symbol pro číslo snímk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8D7A1F-E9FC-4B72-AE1E-3681EBBCF41E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dirty="0" smtClean="0">
                <a:latin typeface="Arial" charset="0"/>
                <a:cs typeface="Arial" charset="0"/>
              </a:rPr>
              <a:t>Kritéria pro </a:t>
            </a:r>
            <a:r>
              <a:rPr lang="cs-CZ" dirty="0" err="1" smtClean="0">
                <a:latin typeface="Arial" charset="0"/>
                <a:cs typeface="Arial" charset="0"/>
              </a:rPr>
              <a:t>Prioritizaci</a:t>
            </a: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313" y="1844675"/>
            <a:ext cx="8472487" cy="4281488"/>
          </a:xfrm>
        </p:spPr>
        <p:txBody>
          <a:bodyPr>
            <a:noAutofit/>
          </a:bodyPr>
          <a:lstStyle/>
          <a:p>
            <a:pPr marL="714375" indent="-390525">
              <a:buFont typeface="Wingdings" pitchFamily="2" charset="2"/>
              <a:buNone/>
            </a:pPr>
            <a:r>
              <a:rPr lang="cs-CZ" sz="2600" smtClean="0">
                <a:latin typeface="Arial" charset="0"/>
                <a:cs typeface="Arial" charset="0"/>
              </a:rPr>
              <a:t>1) podpora a součinnost v rámci přijetí spojeneckých sil na území ČR pro potřeby obrany našeho území</a:t>
            </a:r>
          </a:p>
          <a:p>
            <a:pPr marL="714375" indent="-390525">
              <a:buFont typeface="Wingdings" pitchFamily="2" charset="2"/>
              <a:buNone/>
            </a:pPr>
            <a:r>
              <a:rPr lang="cs-CZ" sz="2600" smtClean="0">
                <a:latin typeface="Arial" charset="0"/>
                <a:cs typeface="Arial" charset="0"/>
              </a:rPr>
              <a:t>2) interoperabilita a splnění standardů NATO a perspektiva rozvoje tímto směrem</a:t>
            </a:r>
          </a:p>
          <a:p>
            <a:pPr marL="714375" indent="-390525">
              <a:buFont typeface="Wingdings" pitchFamily="2" charset="2"/>
              <a:buNone/>
            </a:pPr>
            <a:r>
              <a:rPr lang="cs-CZ" sz="2600" smtClean="0">
                <a:latin typeface="Arial" charset="0"/>
                <a:cs typeface="Arial" charset="0"/>
              </a:rPr>
              <a:t>3) pravděpodobnost nasazení té které schopnosti v mezinárodních operacích</a:t>
            </a:r>
          </a:p>
          <a:p>
            <a:pPr marL="714375" indent="-390525">
              <a:buFont typeface="Wingdings" pitchFamily="2" charset="2"/>
              <a:buNone/>
            </a:pPr>
            <a:r>
              <a:rPr lang="cs-CZ" sz="2600" smtClean="0">
                <a:latin typeface="Arial" charset="0"/>
                <a:cs typeface="Arial" charset="0"/>
              </a:rPr>
              <a:t>4) ochrana vzdušného prostoru ČR a příspěvek do systému obrany NATO (NATINADS) a</a:t>
            </a:r>
          </a:p>
          <a:p>
            <a:pPr marL="714375" indent="-390525">
              <a:buFont typeface="Wingdings" pitchFamily="2" charset="2"/>
              <a:buNone/>
            </a:pPr>
            <a:r>
              <a:rPr lang="cs-CZ" sz="2600" smtClean="0">
                <a:latin typeface="Arial" charset="0"/>
                <a:cs typeface="Arial" charset="0"/>
              </a:rPr>
              <a:t>5) podpora Integrovaného záchranného systému</a:t>
            </a:r>
          </a:p>
        </p:txBody>
      </p:sp>
      <p:sp>
        <p:nvSpPr>
          <p:cNvPr id="44035" name="Zástupný symbol pro číslo snímk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343488-64E2-4F93-9827-9A2727604735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dirty="0" smtClean="0">
                <a:latin typeface="Arial" charset="0"/>
                <a:cs typeface="Arial" charset="0"/>
              </a:rPr>
              <a:t>Letectvo</a:t>
            </a:r>
          </a:p>
        </p:txBody>
      </p:sp>
      <p:sp>
        <p:nvSpPr>
          <p:cNvPr id="46082" name="Zástupný symbol pro obsah 2"/>
          <p:cNvSpPr>
            <a:spLocks noGrp="1"/>
          </p:cNvSpPr>
          <p:nvPr>
            <p:ph idx="1"/>
          </p:nvPr>
        </p:nvSpPr>
        <p:spPr>
          <a:xfrm>
            <a:off x="3571875" y="1857375"/>
            <a:ext cx="5214938" cy="4500563"/>
          </a:xfrm>
        </p:spPr>
        <p:txBody>
          <a:bodyPr/>
          <a:lstStyle/>
          <a:p>
            <a:pPr marL="0" indent="323850" eaLnBrk="1" hangingPunct="1"/>
            <a:r>
              <a:rPr lang="cs-CZ" sz="2800" smtClean="0">
                <a:latin typeface="Arial" charset="0"/>
                <a:cs typeface="Arial" charset="0"/>
              </a:rPr>
              <a:t>zachování schopnosti</a:t>
            </a:r>
          </a:p>
          <a:p>
            <a:pPr marL="0" indent="323850"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stíhacího nadzvukového</a:t>
            </a:r>
          </a:p>
          <a:p>
            <a:pPr marL="0" indent="323850"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letectva</a:t>
            </a:r>
          </a:p>
          <a:p>
            <a:pPr marL="0" indent="323850" eaLnBrk="1" hangingPunct="1"/>
            <a:r>
              <a:rPr lang="cs-CZ" sz="2800" smtClean="0">
                <a:latin typeface="Arial" charset="0"/>
                <a:cs typeface="Arial" charset="0"/>
              </a:rPr>
              <a:t>nezastupitelná pro</a:t>
            </a:r>
          </a:p>
          <a:p>
            <a:pPr marL="0" indent="323850"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ochranu vzdušného</a:t>
            </a:r>
          </a:p>
          <a:p>
            <a:pPr marL="0" indent="323850"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prostoru ČR v rámci</a:t>
            </a:r>
          </a:p>
          <a:p>
            <a:pPr marL="0" indent="323850"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integrované obrany</a:t>
            </a:r>
          </a:p>
          <a:p>
            <a:pPr marL="0" indent="323850"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vzdušného prostoru NATO</a:t>
            </a:r>
          </a:p>
          <a:p>
            <a:pPr marL="0" indent="323850"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(NATINADS)</a:t>
            </a:r>
          </a:p>
        </p:txBody>
      </p:sp>
      <p:sp>
        <p:nvSpPr>
          <p:cNvPr id="46083" name="Zástupný symbol pro číslo snímk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7E8C23-3CA6-40AE-8164-ECE24E28AFC9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46084" name="Obrázek 6" descr="JAS_39_Gripen_army_cz_mens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13"/>
            <a:ext cx="3487738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dirty="0" smtClean="0"/>
              <a:t>2K12 - KUB (SA-6 GAINFUL)</a:t>
            </a:r>
            <a:endParaRPr lang="cs-CZ" dirty="0"/>
          </a:p>
        </p:txBody>
      </p:sp>
      <p:sp>
        <p:nvSpPr>
          <p:cNvPr id="48130" name="Zástupný symbol pro obsah 2"/>
          <p:cNvSpPr>
            <a:spLocks noGrp="1"/>
          </p:cNvSpPr>
          <p:nvPr>
            <p:ph idx="1"/>
          </p:nvPr>
        </p:nvSpPr>
        <p:spPr>
          <a:xfrm>
            <a:off x="3571875" y="1857375"/>
            <a:ext cx="5114925" cy="4500563"/>
          </a:xfrm>
        </p:spPr>
        <p:txBody>
          <a:bodyPr/>
          <a:lstStyle/>
          <a:p>
            <a:pPr marL="0" indent="323850" eaLnBrk="1" hangingPunct="1"/>
            <a:r>
              <a:rPr lang="cs-CZ" sz="2800" smtClean="0">
                <a:latin typeface="Arial" charset="0"/>
                <a:cs typeface="Arial" charset="0"/>
              </a:rPr>
              <a:t>ukončit provoz</a:t>
            </a:r>
          </a:p>
          <a:p>
            <a:pPr marL="0" indent="323850" eaLnBrk="1" hangingPunct="1"/>
            <a:r>
              <a:rPr lang="cs-CZ" sz="2800" smtClean="0">
                <a:latin typeface="Arial" charset="0"/>
                <a:cs typeface="Arial" charset="0"/>
              </a:rPr>
              <a:t>problémy s nasaditelností </a:t>
            </a:r>
          </a:p>
          <a:p>
            <a:pPr marL="0" indent="323850" eaLnBrk="1" hangingPunct="1"/>
            <a:r>
              <a:rPr lang="cs-CZ" sz="2800" smtClean="0">
                <a:latin typeface="Arial" charset="0"/>
                <a:cs typeface="Arial" charset="0"/>
              </a:rPr>
              <a:t>ochrana pouze několika</a:t>
            </a:r>
          </a:p>
          <a:p>
            <a:pPr marL="0" indent="323850"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objektů v ČR</a:t>
            </a:r>
          </a:p>
          <a:p>
            <a:pPr marL="0" indent="323850" eaLnBrk="1" hangingPunct="1"/>
            <a:r>
              <a:rPr lang="cs-CZ" sz="2800" smtClean="0">
                <a:latin typeface="Arial" charset="0"/>
                <a:cs typeface="Arial" charset="0"/>
              </a:rPr>
              <a:t>modernizace v řádu</a:t>
            </a:r>
          </a:p>
          <a:p>
            <a:pPr marL="0" indent="323850"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jednotek miliard korun,</a:t>
            </a:r>
          </a:p>
          <a:p>
            <a:pPr marL="0" indent="323850"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nákup nového systému a</a:t>
            </a:r>
          </a:p>
          <a:p>
            <a:pPr marL="0" indent="323850"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jeho rozšíření by stálo</a:t>
            </a:r>
          </a:p>
          <a:p>
            <a:pPr marL="0" indent="323850"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desítky miliard</a:t>
            </a:r>
          </a:p>
        </p:txBody>
      </p:sp>
      <p:sp>
        <p:nvSpPr>
          <p:cNvPr id="48131" name="Zástupný symbol pro číslo snímk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E7EA30-859D-4501-8B7E-79CF1E9FC7E2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48132" name="Obrázek 6" descr="2K12_KUB_army_cz_uprav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357438"/>
            <a:ext cx="34242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dirty="0" smtClean="0">
                <a:latin typeface="Arial" charset="0"/>
                <a:cs typeface="Arial" charset="0"/>
              </a:rPr>
              <a:t>Bojové vrtulníky Mi 24/35</a:t>
            </a:r>
          </a:p>
        </p:txBody>
      </p:sp>
      <p:sp>
        <p:nvSpPr>
          <p:cNvPr id="50178" name="Zástupný symbol pro obsah 2"/>
          <p:cNvSpPr>
            <a:spLocks noGrp="1"/>
          </p:cNvSpPr>
          <p:nvPr>
            <p:ph idx="1"/>
          </p:nvPr>
        </p:nvSpPr>
        <p:spPr>
          <a:xfrm>
            <a:off x="3571875" y="1857375"/>
            <a:ext cx="5357813" cy="4500563"/>
          </a:xfrm>
        </p:spPr>
        <p:txBody>
          <a:bodyPr/>
          <a:lstStyle/>
          <a:p>
            <a:pPr marL="0" indent="323850" eaLnBrk="1" hangingPunct="1"/>
            <a:r>
              <a:rPr lang="cs-CZ" sz="2800" smtClean="0">
                <a:latin typeface="Arial" charset="0"/>
                <a:cs typeface="Arial" charset="0"/>
              </a:rPr>
              <a:t>ukončit provoz</a:t>
            </a:r>
          </a:p>
          <a:p>
            <a:pPr marL="0" indent="323850" eaLnBrk="1" hangingPunct="1"/>
            <a:r>
              <a:rPr lang="cs-CZ" sz="2800" smtClean="0">
                <a:latin typeface="Arial" charset="0"/>
                <a:cs typeface="Arial" charset="0"/>
              </a:rPr>
              <a:t>problémy s nasaditelností </a:t>
            </a:r>
          </a:p>
          <a:p>
            <a:pPr marL="0" indent="323850" eaLnBrk="1" hangingPunct="1"/>
            <a:r>
              <a:rPr lang="cs-CZ" sz="2800" smtClean="0">
                <a:latin typeface="Arial" charset="0"/>
                <a:cs typeface="Arial" charset="0"/>
              </a:rPr>
              <a:t>soustředit se na rozvoj</a:t>
            </a:r>
          </a:p>
          <a:p>
            <a:pPr marL="0" indent="323850"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transportního vrtulníkového</a:t>
            </a:r>
          </a:p>
          <a:p>
            <a:pPr marL="0" indent="323850"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letectva, které má vyšší</a:t>
            </a:r>
          </a:p>
          <a:p>
            <a:pPr marL="0" indent="323850"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přidanou hodnotu – dá se</a:t>
            </a:r>
          </a:p>
          <a:p>
            <a:pPr marL="0" indent="323850"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využívat nejenom k</a:t>
            </a:r>
          </a:p>
          <a:p>
            <a:pPr marL="0" indent="323850"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vojenským účelům, ale i pro</a:t>
            </a:r>
          </a:p>
          <a:p>
            <a:pPr marL="0" indent="323850"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podporu IZS</a:t>
            </a:r>
          </a:p>
        </p:txBody>
      </p:sp>
      <p:sp>
        <p:nvSpPr>
          <p:cNvPr id="50179" name="Zástupný symbol pro číslo snímk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CF5924-37A1-4688-B4EA-9B35B4CCB98C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50180" name="Obrázek 5" descr="Mi_24_army_cz_uprav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357438"/>
            <a:ext cx="33639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dirty="0" smtClean="0">
                <a:latin typeface="Arial" charset="0"/>
                <a:cs typeface="Arial" charset="0"/>
              </a:rPr>
              <a:t>Schvalování a představování</a:t>
            </a:r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23850" eaLnBrk="1" hangingPunct="1">
              <a:lnSpc>
                <a:spcPct val="90000"/>
              </a:lnSpc>
            </a:pPr>
            <a:r>
              <a:rPr lang="cs-CZ" sz="2800" smtClean="0">
                <a:latin typeface="Arial" charset="0"/>
                <a:cs typeface="Arial" charset="0"/>
              </a:rPr>
              <a:t>s dokumentem se seznámili představitelé</a:t>
            </a:r>
          </a:p>
          <a:p>
            <a:pPr marL="0" indent="3238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obou příslušných výborů parlamentu</a:t>
            </a:r>
          </a:p>
          <a:p>
            <a:pPr marL="0" indent="323850" eaLnBrk="1" hangingPunct="1">
              <a:lnSpc>
                <a:spcPct val="90000"/>
              </a:lnSpc>
            </a:pPr>
            <a:r>
              <a:rPr lang="cs-CZ" sz="2800" smtClean="0">
                <a:latin typeface="Arial" charset="0"/>
                <a:cs typeface="Arial" charset="0"/>
              </a:rPr>
              <a:t>proběhlo zasedání Výboru pro obranné</a:t>
            </a:r>
          </a:p>
          <a:p>
            <a:pPr marL="0" indent="3238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plánování Bezpečnostní rady státu</a:t>
            </a:r>
          </a:p>
          <a:p>
            <a:pPr marL="0" indent="323850" eaLnBrk="1" hangingPunct="1">
              <a:lnSpc>
                <a:spcPct val="90000"/>
              </a:lnSpc>
            </a:pPr>
            <a:r>
              <a:rPr lang="cs-CZ" sz="2800" smtClean="0">
                <a:latin typeface="Arial" charset="0"/>
                <a:cs typeface="Arial" charset="0"/>
              </a:rPr>
              <a:t>s Bílou knihou byli seznámeni velitelé</a:t>
            </a:r>
          </a:p>
          <a:p>
            <a:pPr marL="0" indent="323850" eaLnBrk="1" hangingPunct="1">
              <a:lnSpc>
                <a:spcPct val="90000"/>
              </a:lnSpc>
            </a:pPr>
            <a:r>
              <a:rPr lang="cs-CZ" sz="2800" smtClean="0">
                <a:latin typeface="Arial" charset="0"/>
                <a:cs typeface="Arial" charset="0"/>
              </a:rPr>
              <a:t>v nejbližší době bude materiál zaslán do</a:t>
            </a:r>
          </a:p>
          <a:p>
            <a:pPr marL="0" indent="3238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Bezpečnostní rady státu, poté do vlády a</a:t>
            </a:r>
          </a:p>
          <a:p>
            <a:pPr marL="0" indent="3238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konečně bude znovu představen příslušným</a:t>
            </a:r>
          </a:p>
          <a:p>
            <a:pPr marL="0" indent="3238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výborům Parlamentu ČR</a:t>
            </a:r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4CC6DE-0D25-4CFB-96A1-603F86A3ED16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dirty="0" smtClean="0">
                <a:latin typeface="Arial" charset="0"/>
                <a:cs typeface="Arial" charset="0"/>
              </a:rPr>
              <a:t>BVP-1/2</a:t>
            </a:r>
          </a:p>
        </p:txBody>
      </p:sp>
      <p:sp>
        <p:nvSpPr>
          <p:cNvPr id="52226" name="Zástupný symbol pro obsah 2"/>
          <p:cNvSpPr>
            <a:spLocks noGrp="1"/>
          </p:cNvSpPr>
          <p:nvPr>
            <p:ph idx="1"/>
          </p:nvPr>
        </p:nvSpPr>
        <p:spPr>
          <a:xfrm>
            <a:off x="3571875" y="1857375"/>
            <a:ext cx="5114925" cy="4268788"/>
          </a:xfrm>
        </p:spPr>
        <p:txBody>
          <a:bodyPr/>
          <a:lstStyle/>
          <a:p>
            <a:pPr marL="0" indent="323850" eaLnBrk="1" hangingPunct="1"/>
            <a:r>
              <a:rPr lang="cs-CZ" sz="2800" smtClean="0">
                <a:latin typeface="Arial" charset="0"/>
                <a:cs typeface="Arial" charset="0"/>
              </a:rPr>
              <a:t>BVP-2 provozovat do</a:t>
            </a:r>
          </a:p>
          <a:p>
            <a:pPr marL="0" indent="323850"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konce životního cyklu</a:t>
            </a:r>
          </a:p>
          <a:p>
            <a:pPr marL="0" indent="323850"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(2018-2020)</a:t>
            </a:r>
          </a:p>
          <a:p>
            <a:pPr marL="0" indent="323850" eaLnBrk="1" hangingPunct="1"/>
            <a:r>
              <a:rPr lang="cs-CZ" sz="2800" smtClean="0">
                <a:latin typeface="Arial" charset="0"/>
                <a:cs typeface="Arial" charset="0"/>
              </a:rPr>
              <a:t>do roku 2013 rozhodnout</a:t>
            </a:r>
          </a:p>
          <a:p>
            <a:pPr marL="0" indent="323850"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o využití uskladněných</a:t>
            </a:r>
          </a:p>
          <a:p>
            <a:pPr marL="0" indent="323850"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BVP-1, či o jejich náhradě</a:t>
            </a:r>
          </a:p>
          <a:p>
            <a:pPr marL="0" indent="323850" eaLnBrk="1" hangingPunct="1"/>
            <a:r>
              <a:rPr lang="cs-CZ" sz="2800" smtClean="0">
                <a:latin typeface="Arial" charset="0"/>
                <a:cs typeface="Arial" charset="0"/>
              </a:rPr>
              <a:t>náhrada nemusí znamenat</a:t>
            </a:r>
          </a:p>
          <a:p>
            <a:pPr marL="0" indent="323850"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nákup zcela nového stroje</a:t>
            </a:r>
          </a:p>
          <a:p>
            <a:pPr marL="0" indent="323850"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v této kategorii</a:t>
            </a:r>
          </a:p>
        </p:txBody>
      </p:sp>
      <p:sp>
        <p:nvSpPr>
          <p:cNvPr id="52227" name="Zástupný symbol pro číslo snímk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79E2C9-9669-4B2F-88B2-FFD578D26D91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52228" name="Obrázek 5" descr="BVP_2_army_cz_uprav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928813"/>
            <a:ext cx="3452813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dirty="0" smtClean="0">
                <a:latin typeface="Arial" charset="0"/>
                <a:cs typeface="Arial" charset="0"/>
              </a:rPr>
              <a:t>Centrum biologické ochrany </a:t>
            </a:r>
            <a:r>
              <a:rPr lang="cs-CZ" dirty="0" err="1" smtClean="0">
                <a:latin typeface="Arial" charset="0"/>
                <a:cs typeface="Arial" charset="0"/>
              </a:rPr>
              <a:t>těchonín</a:t>
            </a: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54274" name="Zástupný symbol pro obsah 2"/>
          <p:cNvSpPr>
            <a:spLocks noGrp="1"/>
          </p:cNvSpPr>
          <p:nvPr>
            <p:ph idx="1"/>
          </p:nvPr>
        </p:nvSpPr>
        <p:spPr>
          <a:xfrm>
            <a:off x="3571875" y="1857375"/>
            <a:ext cx="5114925" cy="4429125"/>
          </a:xfrm>
        </p:spPr>
        <p:txBody>
          <a:bodyPr/>
          <a:lstStyle/>
          <a:p>
            <a:pPr marL="0" indent="323850" eaLnBrk="1" hangingPunct="1"/>
            <a:r>
              <a:rPr lang="cs-CZ" sz="2800" smtClean="0">
                <a:latin typeface="Arial" charset="0"/>
                <a:cs typeface="Arial" charset="0"/>
              </a:rPr>
              <a:t>v tuto chvíli není v plánu</a:t>
            </a:r>
          </a:p>
          <a:p>
            <a:pPr marL="0" indent="323850"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rušení</a:t>
            </a:r>
          </a:p>
          <a:p>
            <a:pPr marL="0" indent="323850" eaLnBrk="1" hangingPunct="1"/>
            <a:r>
              <a:rPr lang="cs-CZ" sz="2800" smtClean="0">
                <a:latin typeface="Arial" charset="0"/>
                <a:cs typeface="Arial" charset="0"/>
              </a:rPr>
              <a:t>do poloviny roku 2012 najít</a:t>
            </a:r>
          </a:p>
          <a:p>
            <a:pPr marL="0" indent="323850"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partnery nejenom pro</a:t>
            </a:r>
          </a:p>
          <a:p>
            <a:pPr marL="0" indent="323850"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spolufinancování, ale</a:t>
            </a:r>
          </a:p>
          <a:p>
            <a:pPr marL="0" indent="323850"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především pro další rozvoj</a:t>
            </a:r>
          </a:p>
          <a:p>
            <a:pPr marL="0" indent="323850" eaLnBrk="1" hangingPunct="1"/>
            <a:r>
              <a:rPr lang="cs-CZ" sz="2800" smtClean="0">
                <a:latin typeface="Arial" charset="0"/>
                <a:cs typeface="Arial" charset="0"/>
              </a:rPr>
              <a:t>partnery mohou být jak</a:t>
            </a:r>
          </a:p>
          <a:p>
            <a:pPr marL="0" indent="323850"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spojenci, tak civilní</a:t>
            </a:r>
          </a:p>
          <a:p>
            <a:pPr marL="0" indent="323850"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instituce v ČR</a:t>
            </a:r>
          </a:p>
        </p:txBody>
      </p:sp>
      <p:sp>
        <p:nvSpPr>
          <p:cNvPr id="54275" name="Zástupný symbol pro číslo snímk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828484-5A79-402D-B81F-8819D40BC8F2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54276" name="Obrázek 6" descr="Techonin_army_cz_uprav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500313"/>
            <a:ext cx="3048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dirty="0" smtClean="0">
                <a:latin typeface="Arial" charset="0"/>
                <a:cs typeface="Arial" charset="0"/>
              </a:rPr>
              <a:t>Některá další opatření</a:t>
            </a:r>
          </a:p>
        </p:txBody>
      </p:sp>
      <p:sp>
        <p:nvSpPr>
          <p:cNvPr id="5632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23850" eaLnBrk="1" hangingPunct="1"/>
            <a:r>
              <a:rPr lang="cs-CZ" sz="2800" smtClean="0">
                <a:latin typeface="Arial" charset="0"/>
                <a:cs typeface="Arial" charset="0"/>
              </a:rPr>
              <a:t>útlum rozvoje mobilních pasivních</a:t>
            </a:r>
          </a:p>
          <a:p>
            <a:pPr marL="0" indent="323850"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sledovacích systémů</a:t>
            </a:r>
          </a:p>
          <a:p>
            <a:pPr marL="0" indent="323850" eaLnBrk="1" hangingPunct="1"/>
            <a:r>
              <a:rPr lang="cs-CZ" sz="2800" smtClean="0">
                <a:latin typeface="Arial" charset="0"/>
                <a:cs typeface="Arial" charset="0"/>
              </a:rPr>
              <a:t>racionalizace civilní i vojenské části</a:t>
            </a:r>
          </a:p>
          <a:p>
            <a:pPr marL="0" indent="323850"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ministerstva obrany a Armády ČR</a:t>
            </a:r>
          </a:p>
          <a:p>
            <a:pPr marL="0" indent="323850" eaLnBrk="1" hangingPunct="1"/>
            <a:r>
              <a:rPr lang="cs-CZ" sz="2800" smtClean="0">
                <a:latin typeface="Arial" charset="0"/>
                <a:cs typeface="Arial" charset="0"/>
              </a:rPr>
              <a:t>opuštění nejméně jedné letecké základny</a:t>
            </a:r>
          </a:p>
        </p:txBody>
      </p:sp>
      <p:sp>
        <p:nvSpPr>
          <p:cNvPr id="56323" name="Zástupný symbol pro číslo snímk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0FEB35-F72B-442C-A244-56C15B6CB85A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58370" name="Zástupný symbol pro číslo snímk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84C29B-B485-4A5C-A6D6-EDE2151E35F1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58371" name="Zástupný symbol pro obsah 5" descr="vojaci_duha_uprav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81250" y="1844675"/>
            <a:ext cx="4381500" cy="4281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939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23850" algn="ctr" eaLnBrk="1" hangingPunct="1">
              <a:buFont typeface="Wingdings" pitchFamily="2" charset="2"/>
              <a:buNone/>
            </a:pPr>
            <a:endParaRPr lang="cs-CZ" sz="5400" smtClean="0">
              <a:latin typeface="Arial" charset="0"/>
            </a:endParaRPr>
          </a:p>
          <a:p>
            <a:pPr marL="0" indent="323850" algn="ctr" eaLnBrk="1" hangingPunct="1">
              <a:buFont typeface="Wingdings" pitchFamily="2" charset="2"/>
              <a:buNone/>
            </a:pPr>
            <a:r>
              <a:rPr lang="cs-CZ" sz="5400" smtClean="0">
                <a:latin typeface="Arial" charset="0"/>
              </a:rPr>
              <a:t>Děkuji za pozornost</a:t>
            </a:r>
          </a:p>
        </p:txBody>
      </p:sp>
      <p:sp>
        <p:nvSpPr>
          <p:cNvPr id="59395" name="Zástupný symbol pro číslo snímk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F310F4-805E-426D-810C-EB2202DA7D4B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z="2800" dirty="0" smtClean="0">
                <a:latin typeface="Arial" charset="0"/>
                <a:cs typeface="Arial" charset="0"/>
              </a:rPr>
              <a:t>Co Bílá kniha o obraně není</a:t>
            </a:r>
          </a:p>
        </p:txBody>
      </p:sp>
      <p:sp>
        <p:nvSpPr>
          <p:cNvPr id="20482" name="Zástupný symbol pro číslo snímku 3"/>
          <p:cNvSpPr txBox="1">
            <a:spLocks noGrp="1"/>
          </p:cNvSpPr>
          <p:nvPr/>
        </p:nvSpPr>
        <p:spPr bwMode="auto">
          <a:xfrm>
            <a:off x="7740650" y="6232525"/>
            <a:ext cx="647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2B9EEC50-7230-43C7-B481-EC68B375C678}" type="slidenum">
              <a:rPr lang="cs-CZ" sz="1100">
                <a:solidFill>
                  <a:schemeClr val="bg1"/>
                </a:solidFill>
              </a:rPr>
              <a:pPr algn="ctr"/>
              <a:t>3</a:t>
            </a:fld>
            <a:endParaRPr lang="cs-CZ" sz="1100">
              <a:solidFill>
                <a:schemeClr val="bg1"/>
              </a:solidFill>
            </a:endParaRPr>
          </a:p>
        </p:txBody>
      </p:sp>
      <p:pic>
        <p:nvPicPr>
          <p:cNvPr id="20483" name="Obrázek 6" descr="Bila kniha o obrane_BRS_titulka_tmavs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00188"/>
            <a:ext cx="32861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Zástupný symbol pro obsah 2"/>
          <p:cNvSpPr txBox="1">
            <a:spLocks/>
          </p:cNvSpPr>
          <p:nvPr/>
        </p:nvSpPr>
        <p:spPr bwMode="auto">
          <a:xfrm>
            <a:off x="3571875" y="1857375"/>
            <a:ext cx="511492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1325" indent="-441325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3200" b="1">
                <a:solidFill>
                  <a:srgbClr val="17375E"/>
                </a:solidFill>
              </a:rPr>
              <a:t>nákupní seznam</a:t>
            </a:r>
          </a:p>
          <a:p>
            <a:pPr marL="441325" indent="-441325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3200" b="1">
                <a:solidFill>
                  <a:srgbClr val="17375E"/>
                </a:solidFill>
              </a:rPr>
              <a:t>všezahrnující materiál, či detailní plán na příštích deset let</a:t>
            </a:r>
          </a:p>
          <a:p>
            <a:pPr marL="441325" indent="-441325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3200" b="1">
                <a:solidFill>
                  <a:srgbClr val="17375E"/>
                </a:solidFill>
              </a:rPr>
              <a:t>reforma reforem, nebo dokument, který nikdy nebude měněn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z="2800" dirty="0" smtClean="0">
                <a:latin typeface="Arial" charset="0"/>
                <a:cs typeface="Arial" charset="0"/>
              </a:rPr>
              <a:t>Co Bílá kniha o obraně je</a:t>
            </a:r>
          </a:p>
        </p:txBody>
      </p:sp>
      <p:sp>
        <p:nvSpPr>
          <p:cNvPr id="21506" name="Zástupný symbol pro číslo snímku 3"/>
          <p:cNvSpPr txBox="1">
            <a:spLocks noGrp="1"/>
          </p:cNvSpPr>
          <p:nvPr/>
        </p:nvSpPr>
        <p:spPr bwMode="auto">
          <a:xfrm>
            <a:off x="7740650" y="6232525"/>
            <a:ext cx="647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2BE99D9F-18F9-4833-96A9-D53046D45465}" type="slidenum">
              <a:rPr lang="cs-CZ" sz="1100">
                <a:solidFill>
                  <a:schemeClr val="bg1"/>
                </a:solidFill>
              </a:rPr>
              <a:pPr algn="ctr"/>
              <a:t>4</a:t>
            </a:fld>
            <a:endParaRPr lang="cs-CZ" sz="1100">
              <a:solidFill>
                <a:schemeClr val="bg1"/>
              </a:solidFill>
            </a:endParaRPr>
          </a:p>
        </p:txBody>
      </p:sp>
      <p:pic>
        <p:nvPicPr>
          <p:cNvPr id="21507" name="Obrázek 6" descr="Bila kniha o obrane_BRS_titulka_tmavs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00188"/>
            <a:ext cx="32861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3857625" y="1857375"/>
            <a:ext cx="48577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441325" indent="-441325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sz="3200"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analýza stavu</a:t>
            </a:r>
          </a:p>
          <a:p>
            <a:pPr marL="441325" indent="-441325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sz="3200"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odraz kontinuální proměny vnějšího prostředí, zdrojových možností i vývoje ozbrojených sil</a:t>
            </a:r>
          </a:p>
          <a:p>
            <a:pPr marL="441325" indent="-441325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sz="3200"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dokument přicházející s principy, které by se měly stát základem fungování resortu Ministerstva obrany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cap="none" smtClean="0">
                <a:latin typeface="Arial" charset="0"/>
                <a:cs typeface="Arial" charset="0"/>
              </a:rPr>
              <a:t>REFORMA OZBROJENÝCH SIL</a:t>
            </a:r>
          </a:p>
        </p:txBody>
      </p:sp>
      <p:graphicFrame>
        <p:nvGraphicFramePr>
          <p:cNvPr id="70715" name="Group 59"/>
          <p:cNvGraphicFramePr>
            <a:graphicFrameLocks noGrp="1"/>
          </p:cNvGraphicFramePr>
          <p:nvPr>
            <p:ph idx="1"/>
          </p:nvPr>
        </p:nvGraphicFramePr>
        <p:xfrm>
          <a:off x="642938" y="2643188"/>
          <a:ext cx="7959725" cy="2365375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2312"/>
                <a:gridCol w="723900"/>
                <a:gridCol w="723900"/>
                <a:gridCol w="723900"/>
                <a:gridCol w="723900"/>
                <a:gridCol w="723900"/>
                <a:gridCol w="722313"/>
                <a:gridCol w="723900"/>
                <a:gridCol w="723900"/>
              </a:tblGrid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 charset="0"/>
                          <a:cs typeface="Arabic Typesetting" pitchFamily="66" charset="-78"/>
                        </a:rPr>
                        <a:t>2001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 charset="0"/>
                          <a:cs typeface="Arabic Typesetting" pitchFamily="66" charset="-78"/>
                        </a:rPr>
                        <a:t>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 charset="0"/>
                          <a:cs typeface="Arabic Typesetting" pitchFamily="66" charset="-78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 charset="0"/>
                          <a:cs typeface="Arabic Typesetting" pitchFamily="66" charset="-78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 charset="0"/>
                          <a:cs typeface="Arabic Typesetting" pitchFamily="66" charset="-78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 charset="0"/>
                          <a:cs typeface="Arabic Typesetting" pitchFamily="66" charset="-78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 charset="0"/>
                          <a:cs typeface="Arabic Typesetting" pitchFamily="66" charset="-78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 charset="0"/>
                          <a:cs typeface="Arabic Typesetting" pitchFamily="66" charset="-78"/>
                        </a:rPr>
                        <a:t>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 charset="0"/>
                          <a:cs typeface="Arabic Typesetting" pitchFamily="66" charset="-78"/>
                        </a:rPr>
                        <a:t>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 charset="0"/>
                          <a:cs typeface="Arabic Typesetting" pitchFamily="66" charset="-78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 charset="0"/>
                          <a:cs typeface="Arabic Typesetting" pitchFamily="66" charset="-78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4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 charset="0"/>
                          <a:cs typeface="Arabic Typesetting" pitchFamily="66" charset="-78"/>
                        </a:rPr>
                        <a:t>Analýza požadovaných schopností, cílové struktury a složení ozbrojených sil ČR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 charset="0"/>
                          <a:cs typeface="Arabic Typesetting" pitchFamily="66" charset="-78"/>
                        </a:rPr>
                        <a:t>1. krok reformy ozbrojených sil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 charset="0"/>
                          <a:cs typeface="Arabic Typesetting" pitchFamily="66" charset="-78"/>
                        </a:rPr>
                        <a:t>Koncepce výstavby profesionální Armády České republiky (přepracovaná na změněný zdrojový rámec</a:t>
                      </a: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 charset="0"/>
                          <a:cs typeface="Arabic Typesetting" pitchFamily="66" charset="-7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 charset="0"/>
                          <a:cs typeface="Arabic Typesetting" pitchFamily="66" charset="-78"/>
                        </a:rPr>
                        <a:t>2. krok reformy ozbrojených sil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 charset="0"/>
                          <a:cs typeface="Arabic Typesetting" pitchFamily="66" charset="-78"/>
                        </a:rPr>
                        <a:t>Transformace resortu Ministerstva obrany České republiky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 charset="0"/>
                          <a:cs typeface="Arabic Typesetting" pitchFamily="66" charset="-78"/>
                        </a:rPr>
                        <a:t>2011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 charset="0"/>
                          <a:cs typeface="Arabic Typesetting" pitchFamily="66" charset="-78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 charset="0"/>
                          <a:cs typeface="Arabic Typesetting" pitchFamily="66" charset="-78"/>
                        </a:rPr>
                        <a:t>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 charset="0"/>
                          <a:cs typeface="Arabic Typesetting" pitchFamily="66" charset="-78"/>
                        </a:rPr>
                        <a:t>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 charset="0"/>
                          <a:cs typeface="Arabic Typesetting" pitchFamily="66" charset="-78"/>
                        </a:rPr>
                        <a:t>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 charset="0"/>
                          <a:cs typeface="Arabic Typesetting" pitchFamily="66" charset="-78"/>
                        </a:rPr>
                        <a:t>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 charset="0"/>
                          <a:cs typeface="Arabic Typesetting" pitchFamily="66" charset="-78"/>
                        </a:rPr>
                        <a:t>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 charset="0"/>
                          <a:cs typeface="Arabic Typesetting" pitchFamily="66" charset="-78"/>
                        </a:rPr>
                        <a:t>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 charset="0"/>
                          <a:cs typeface="Arabic Typesetting" pitchFamily="66" charset="-78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 charset="0"/>
                          <a:cs typeface="Arabic Typesetting" pitchFamily="66" charset="-78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 charset="0"/>
                          <a:cs typeface="Arabic Typesetting" pitchFamily="66" charset="-78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 charset="0"/>
                          <a:cs typeface="Arabic Typesetting" pitchFamily="66" charset="-78"/>
                        </a:rPr>
                        <a:t>Bílá kniha o obraně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 charset="0"/>
                        <a:cs typeface="Arabic Typesetting" pitchFamily="66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 charset="0"/>
                        <a:cs typeface="Arabic Typesetting" pitchFamily="66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 charset="0"/>
                        <a:cs typeface="Arabic Typesetting" pitchFamily="66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85" name="Zástupný symbol pro číslo snímku 3"/>
          <p:cNvSpPr txBox="1">
            <a:spLocks noGrp="1"/>
          </p:cNvSpPr>
          <p:nvPr/>
        </p:nvSpPr>
        <p:spPr bwMode="auto">
          <a:xfrm>
            <a:off x="7740650" y="6232525"/>
            <a:ext cx="647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E7AB1646-6657-4F48-9E5A-1F18A1C2BD5C}" type="slidenum">
              <a:rPr lang="cs-CZ" sz="1100">
                <a:solidFill>
                  <a:schemeClr val="bg1"/>
                </a:solidFill>
              </a:rPr>
              <a:pPr algn="ctr"/>
              <a:t>5</a:t>
            </a:fld>
            <a:endParaRPr lang="cs-CZ" sz="11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Hlavní zjištění</a:t>
            </a:r>
            <a:endParaRPr lang="cs-CZ" dirty="0"/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>
          <a:xfrm>
            <a:off x="357188" y="2000250"/>
            <a:ext cx="5286375" cy="4352925"/>
          </a:xfrm>
        </p:spPr>
        <p:txBody>
          <a:bodyPr/>
          <a:lstStyle/>
          <a:p>
            <a:pPr marL="441325" indent="-441325" eaLnBrk="1" hangingPunct="1"/>
            <a:r>
              <a:rPr lang="cs-CZ" smtClean="0">
                <a:latin typeface="Arial" charset="0"/>
              </a:rPr>
              <a:t>nebude možné dosáhnout ambice</a:t>
            </a:r>
          </a:p>
          <a:p>
            <a:pPr marL="441325" indent="-441325" eaLnBrk="1" hangingPunct="1">
              <a:buFont typeface="Wingdings" pitchFamily="2" charset="2"/>
              <a:buNone/>
            </a:pPr>
            <a:r>
              <a:rPr lang="cs-CZ" smtClean="0">
                <a:latin typeface="Arial" charset="0"/>
              </a:rPr>
              <a:t>	26 200 vojáků </a:t>
            </a:r>
          </a:p>
          <a:p>
            <a:pPr marL="441325" indent="-441325" eaLnBrk="1" hangingPunct="1"/>
            <a:r>
              <a:rPr lang="cs-CZ" smtClean="0">
                <a:latin typeface="Arial" charset="0"/>
              </a:rPr>
              <a:t>vnitřní dluh ve výši cca 80 – 90 mld. Kč</a:t>
            </a:r>
          </a:p>
          <a:p>
            <a:pPr marL="441325" indent="-441325" eaLnBrk="1" hangingPunct="1"/>
            <a:r>
              <a:rPr lang="cs-CZ" smtClean="0">
                <a:latin typeface="Arial" charset="0"/>
              </a:rPr>
              <a:t>kumulace investic v letech 2015 a 2020</a:t>
            </a:r>
          </a:p>
        </p:txBody>
      </p:sp>
      <p:sp>
        <p:nvSpPr>
          <p:cNvPr id="23555" name="Zástupný symbol pro číslo snímk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72C398-9923-4FFD-BC64-09B0672063A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23556" name="Obrázek 4" descr="Bila kniha o obrane_foto_vojak_zpetne_zrcatk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000250"/>
            <a:ext cx="293211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Demografický vývoj v ČR</a:t>
            </a:r>
            <a:endParaRPr lang="cs-CZ" dirty="0"/>
          </a:p>
        </p:txBody>
      </p:sp>
      <p:graphicFrame>
        <p:nvGraphicFramePr>
          <p:cNvPr id="1026" name="objekt 13"/>
          <p:cNvGraphicFramePr>
            <a:graphicFrameLocks/>
          </p:cNvGraphicFramePr>
          <p:nvPr/>
        </p:nvGraphicFramePr>
        <p:xfrm>
          <a:off x="684213" y="1700213"/>
          <a:ext cx="7775575" cy="4689475"/>
        </p:xfrm>
        <a:graphic>
          <a:graphicData uri="http://schemas.openxmlformats.org/presentationml/2006/ole">
            <p:oleObj spid="_x0000_s1026" r:id="rId4" imgW="7779170" imgH="4688230" progId="Excel.Sheet.8">
              <p:embed/>
            </p:oleObj>
          </a:graphicData>
        </a:graphic>
      </p:graphicFrame>
      <p:sp>
        <p:nvSpPr>
          <p:cNvPr id="1028" name="Zástupný symbol pro číslo snímku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155913-6A26-40B4-A091-4358BDC1AC24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00063" y="1928813"/>
          <a:ext cx="7643812" cy="4313237"/>
        </p:xfrm>
        <a:graphic>
          <a:graphicData uri="http://schemas.openxmlformats.org/presentationml/2006/ole">
            <p:oleObj spid="_x0000_s2050" name="Fotografie" r:id="rId4" imgW="16575814" imgH="9352381" progId="">
              <p:embed/>
            </p:oleObj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-285784" y="3214686"/>
            <a:ext cx="1768497" cy="276999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rgbClr val="00B050"/>
                </a:solidFill>
                <a:latin typeface="+mn-lt"/>
                <a:cs typeface="+mn-cs"/>
              </a:rPr>
              <a:t>Index (počet k 1. 1. 2004)</a:t>
            </a:r>
          </a:p>
        </p:txBody>
      </p:sp>
      <p:sp>
        <p:nvSpPr>
          <p:cNvPr id="2" name="Nadpis 1"/>
          <p:cNvSpPr>
            <a:spLocks/>
          </p:cNvSpPr>
          <p:nvPr/>
        </p:nvSpPr>
        <p:spPr bwMode="auto">
          <a:xfrm>
            <a:off x="304800" y="457200"/>
            <a:ext cx="86868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800" cap="all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Konkurenční pozice na trhu práce</a:t>
            </a:r>
          </a:p>
        </p:txBody>
      </p:sp>
      <p:sp>
        <p:nvSpPr>
          <p:cNvPr id="2053" name="Zástupný symbol pro číslo snímku 3"/>
          <p:cNvSpPr txBox="1">
            <a:spLocks noGrp="1"/>
          </p:cNvSpPr>
          <p:nvPr/>
        </p:nvSpPr>
        <p:spPr bwMode="auto">
          <a:xfrm>
            <a:off x="7740650" y="6232525"/>
            <a:ext cx="647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26439FFC-4AF0-473B-9D64-1FAD5BDB3ADF}" type="slidenum">
              <a:rPr lang="cs-CZ" sz="1100">
                <a:solidFill>
                  <a:schemeClr val="bg1"/>
                </a:solidFill>
              </a:rPr>
              <a:pPr algn="ctr"/>
              <a:t>8</a:t>
            </a:fld>
            <a:endParaRPr lang="cs-CZ" sz="11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Stárnutí vojáků – </a:t>
            </a:r>
            <a:r>
              <a:rPr lang="cs-CZ" dirty="0" err="1" smtClean="0"/>
              <a:t>rotmistŘI</a:t>
            </a:r>
            <a:r>
              <a:rPr lang="cs-CZ" dirty="0" smtClean="0"/>
              <a:t>/poddůstojníci a mužstvo</a:t>
            </a:r>
            <a:endParaRPr lang="cs-CZ" dirty="0"/>
          </a:p>
        </p:txBody>
      </p:sp>
      <p:sp>
        <p:nvSpPr>
          <p:cNvPr id="30722" name="Zástupný symbol pro číslo snímk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BD7F1D-03F1-4EC9-AFE8-C1E73569B975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Graf 4"/>
          <p:cNvGraphicFramePr>
            <a:graphicFrameLocks noGrp="1"/>
          </p:cNvGraphicFramePr>
          <p:nvPr/>
        </p:nvGraphicFramePr>
        <p:xfrm>
          <a:off x="755575" y="1484784"/>
          <a:ext cx="7776865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inisterstva_obrany_CR_template_FINAL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1216</Words>
  <Application/>
  <PresentationFormat>Předvádění na obrazovce (4:3)</PresentationFormat>
  <Paragraphs>214</Paragraphs>
  <Slides>24</Slides>
  <Notes>16</Notes>
  <HiddenSlides>0</HiddenSlides>
  <MMClips>0</MMClips>
  <ScaleCrop>false</ScaleCrop>
  <HeadingPairs>
    <vt:vector baseType="variant" size="8">
      <vt:variant>
        <vt:lpstr>Použitá písma</vt:lpstr>
      </vt:variant>
      <vt:variant>
        <vt:i4>5</vt:i4>
      </vt:variant>
      <vt:variant>
        <vt:lpstr>Šablona návrhu</vt:lpstr>
      </vt:variant>
      <vt:variant>
        <vt:i4>6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24</vt:i4>
      </vt:variant>
    </vt:vector>
  </HeadingPairs>
  <TitlesOfParts>
    <vt:vector baseType="lpstr" size="37">
      <vt:lpstr>Arial</vt:lpstr>
      <vt:lpstr>Arabic Typesetting</vt:lpstr>
      <vt:lpstr>Wingdings</vt:lpstr>
      <vt:lpstr>Calibri</vt:lpstr>
      <vt:lpstr>Arial Narrow</vt:lpstr>
      <vt:lpstr>Prezentace_Ministerstva_obrany_CR_template_FINAL</vt:lpstr>
      <vt:lpstr>Prezentace_Ministerstva_obrany_CR_template_FINAL</vt:lpstr>
      <vt:lpstr>Prezentace_Ministerstva_obrany_CR_template_FINAL</vt:lpstr>
      <vt:lpstr>Prezentace_Ministerstva_obrany_CR_template_FINAL</vt:lpstr>
      <vt:lpstr>Prezentace_Ministerstva_obrany_CR_template_FINAL</vt:lpstr>
      <vt:lpstr>Prezentace_Ministerstva_obrany_CR_template_FINAL</vt:lpstr>
      <vt:lpstr>List aplikace Microsoft Excel</vt:lpstr>
      <vt:lpstr>Fotografie</vt:lpstr>
      <vt:lpstr>BÍLÁ KNIHA O OBRANĚ</vt:lpstr>
      <vt:lpstr>SCHVALOVÁNÍ A PŘEDSTAVOVÁNÍ</vt:lpstr>
      <vt:lpstr>CO BÍLÁ KNIHA O OBRANĚ NENÍ</vt:lpstr>
      <vt:lpstr>CO BÍLÁ KNIHA O OBRANĚ JE</vt:lpstr>
      <vt:lpstr>REFORMA OZBROJENÝCH SIL</vt:lpstr>
      <vt:lpstr>HLAVNÍ ZJIŠTĚNÍ</vt:lpstr>
      <vt:lpstr>DEMOGRAFICKÝ VÝVOJ V ČR</vt:lpstr>
      <vt:lpstr>Snímek 8</vt:lpstr>
      <vt:lpstr>STÁRNUTÍ VOJÁKŮ – ROTMISTŘI/PODDŮSTOJNÍCI A MUŽSTVO</vt:lpstr>
      <vt:lpstr>VNITŘNÍ DLUH Z MINULOSTI</vt:lpstr>
      <vt:lpstr>PROBLÉM „INVESTIČNÍCH HRBŮ“</vt:lpstr>
      <vt:lpstr>Snímek 12</vt:lpstr>
      <vt:lpstr>Snímek 13</vt:lpstr>
      <vt:lpstr>Snímek 14</vt:lpstr>
      <vt:lpstr>OBLASTI ZAHRNUTÉ V BÍLÉ KNIZE</vt:lpstr>
      <vt:lpstr>KRITÉRIA PRO PRIORITIZACI</vt:lpstr>
      <vt:lpstr>LETECTVO</vt:lpstr>
      <vt:lpstr>2K12 - KUB (SA-6 GAINFUL)</vt:lpstr>
      <vt:lpstr>BOJOVÉ VRTULNÍKY MI 24/35</vt:lpstr>
      <vt:lpstr>BVP-1/2</vt:lpstr>
      <vt:lpstr>CENTRUM BIOLOGICKÉ OCHRANY TĚCHONÍN</vt:lpstr>
      <vt:lpstr>NĚKTERÁ DALŠÍ OPATŘENÍ</vt:lpstr>
      <vt:lpstr>ZÁVĚR</vt:lpstr>
      <vt:lpstr>Snímek 24</vt:lpstr>
    </vt:vector>
  </TitlesOfParts>
  <LinksUpToDate>false</LinksUpToDate>
  <SharedDoc>false</SharedDoc>
  <HyperlinksChanged>false</HyperlinksChanged>
  <AppVersion>12.0000</AppVersion>
  <Company/>
  <Manager/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revision>0</cp:revision>
</cp:coreProperties>
</file>