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2" r:id="rId2"/>
    <p:sldId id="282" r:id="rId3"/>
    <p:sldId id="283" r:id="rId4"/>
    <p:sldId id="290" r:id="rId5"/>
    <p:sldId id="285" r:id="rId6"/>
    <p:sldId id="284" r:id="rId7"/>
    <p:sldId id="286" r:id="rId8"/>
    <p:sldId id="287" r:id="rId9"/>
  </p:sldIdLst>
  <p:sldSz cx="12192000" cy="6858000"/>
  <p:notesSz cx="6797675" cy="9928225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9" userDrawn="1">
          <p15:clr>
            <a:srgbClr val="A4A3A4"/>
          </p15:clr>
        </p15:guide>
        <p15:guide id="2" pos="1799" userDrawn="1">
          <p15:clr>
            <a:srgbClr val="A4A3A4"/>
          </p15:clr>
        </p15:guide>
        <p15:guide id="3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3"/>
    <a:srgbClr val="CCECFF"/>
    <a:srgbClr val="99CCFF"/>
    <a:srgbClr val="66CCFF"/>
    <a:srgbClr val="26CF7B"/>
    <a:srgbClr val="00391C"/>
    <a:srgbClr val="545454"/>
    <a:srgbClr val="99FFA4"/>
    <a:srgbClr val="122C0E"/>
    <a:srgbClr val="0259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1BF3E4-5FD2-4DFB-9CA9-F62FDFC46A35}" v="5" dt="2026-09-19T12:33:31.2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48" autoAdjust="0"/>
    <p:restoredTop sz="97584" autoAdjust="0"/>
  </p:normalViewPr>
  <p:slideViewPr>
    <p:cSldViewPr snapToObjects="1" showGuides="1">
      <p:cViewPr varScale="1">
        <p:scale>
          <a:sx n="59" d="100"/>
          <a:sy n="59" d="100"/>
        </p:scale>
        <p:origin x="268" y="52"/>
      </p:cViewPr>
      <p:guideLst>
        <p:guide orient="horz" pos="1389"/>
        <p:guide pos="1799"/>
        <p:guide orient="horz" pos="7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Objects="1">
      <p:cViewPr varScale="1">
        <p:scale>
          <a:sx n="87" d="100"/>
          <a:sy n="87" d="100"/>
        </p:scale>
        <p:origin x="384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6EDEA5-660E-D34D-BBB9-23460688E3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>
              <a:latin typeface="Kanit" pitchFamily="2" charset="-34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0F90B5-1AEF-A347-97FA-417A98DF02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3840-2E02-3947-8042-318F6AE3AC32}" type="datetimeFigureOut">
              <a:rPr lang="x-none" smtClean="0">
                <a:latin typeface="Kanit" pitchFamily="2" charset="-34"/>
              </a:rPr>
              <a:t>19.09.2026</a:t>
            </a:fld>
            <a:endParaRPr lang="x-none">
              <a:latin typeface="Kanit" pitchFamily="2" charset="-34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4D7CB-58C4-4F4B-8E42-0959DE4E7D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>
              <a:latin typeface="Kanit" pitchFamily="2" charset="-34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C76093-9B2A-BA42-B84F-2882F7C78D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FDAA1-E7E2-DB45-9031-A6ABF094014C}" type="slidenum">
              <a:rPr lang="x-none" smtClean="0">
                <a:latin typeface="Kanit" pitchFamily="2" charset="-34"/>
              </a:rPr>
              <a:t>‹#›</a:t>
            </a:fld>
            <a:endParaRPr lang="x-none">
              <a:latin typeface="Kani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9013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Kanit" pitchFamily="2" charset="-34"/>
              </a:defRPr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Kanit" pitchFamily="2" charset="-34"/>
              </a:defRPr>
            </a:lvl1pPr>
          </a:lstStyle>
          <a:p>
            <a:fld id="{B5412886-E533-B743-80F2-FFAD123BFDFB}" type="datetimeFigureOut">
              <a:rPr lang="x-none" smtClean="0"/>
              <a:pPr/>
              <a:t>19.09.2026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Kanit" pitchFamily="2" charset="-34"/>
              </a:defRPr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Kanit" pitchFamily="2" charset="-34"/>
              </a:defRPr>
            </a:lvl1pPr>
          </a:lstStyle>
          <a:p>
            <a:fld id="{4D78C2CB-92DE-CC40-B566-DF0687972C3D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393339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Kanit" pitchFamily="2" charset="-34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3467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3187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0102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71725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8005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553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9394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 stran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AF4F2985-E4CF-A635-B55E-81ECDC3911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75624" y="673200"/>
            <a:ext cx="7222383" cy="4665460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  <a:gd name="csX0" fmla="*/ 0 w 8727000"/>
              <a:gd name="csY0" fmla="*/ 1259950 h 4635500"/>
              <a:gd name="csX1" fmla="*/ 8727000 w 8727000"/>
              <a:gd name="csY1" fmla="*/ 0 h 4635500"/>
              <a:gd name="csX2" fmla="*/ 8723871 w 8727000"/>
              <a:gd name="csY2" fmla="*/ 4635500 h 4635500"/>
              <a:gd name="csX3" fmla="*/ 241643 w 8727000"/>
              <a:gd name="csY3" fmla="*/ 1978348 h 4635500"/>
              <a:gd name="csX4" fmla="*/ 0 w 8727000"/>
              <a:gd name="csY4" fmla="*/ 1259950 h 4635500"/>
              <a:gd name="csX0" fmla="*/ 0 w 8723870"/>
              <a:gd name="csY0" fmla="*/ 489726 h 3865276"/>
              <a:gd name="csX1" fmla="*/ 7118990 w 8723870"/>
              <a:gd name="csY1" fmla="*/ 0 h 3865276"/>
              <a:gd name="csX2" fmla="*/ 8723871 w 8723870"/>
              <a:gd name="csY2" fmla="*/ 3865276 h 3865276"/>
              <a:gd name="csX3" fmla="*/ 241643 w 8723870"/>
              <a:gd name="csY3" fmla="*/ 1208124 h 3865276"/>
              <a:gd name="csX4" fmla="*/ 0 w 8723870"/>
              <a:gd name="csY4" fmla="*/ 489726 h 3865276"/>
              <a:gd name="csX0" fmla="*/ 0 w 8723871"/>
              <a:gd name="csY0" fmla="*/ 489726 h 3865276"/>
              <a:gd name="csX1" fmla="*/ 7118990 w 8723871"/>
              <a:gd name="csY1" fmla="*/ 0 h 3865276"/>
              <a:gd name="csX2" fmla="*/ 8411703 w 8723871"/>
              <a:gd name="csY2" fmla="*/ 1214853 h 3865276"/>
              <a:gd name="csX3" fmla="*/ 8723871 w 8723871"/>
              <a:gd name="csY3" fmla="*/ 3865276 h 3865276"/>
              <a:gd name="csX4" fmla="*/ 241643 w 8723871"/>
              <a:gd name="csY4" fmla="*/ 1208124 h 3865276"/>
              <a:gd name="csX5" fmla="*/ 0 w 8723871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49663"/>
              <a:gd name="csY0" fmla="*/ 489726 h 3865276"/>
              <a:gd name="csX1" fmla="*/ 7118990 w 8749663"/>
              <a:gd name="csY1" fmla="*/ 0 h 3865276"/>
              <a:gd name="csX2" fmla="*/ 8749521 w 8749663"/>
              <a:gd name="csY2" fmla="*/ 890548 h 3865276"/>
              <a:gd name="csX3" fmla="*/ 8723871 w 8749663"/>
              <a:gd name="csY3" fmla="*/ 3865276 h 3865276"/>
              <a:gd name="csX4" fmla="*/ 241643 w 8749663"/>
              <a:gd name="csY4" fmla="*/ 1208124 h 3865276"/>
              <a:gd name="csX5" fmla="*/ 0 w 8749663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36008"/>
              <a:gd name="csY0" fmla="*/ 489726 h 3865276"/>
              <a:gd name="csX1" fmla="*/ 7118990 w 8736008"/>
              <a:gd name="csY1" fmla="*/ 0 h 3865276"/>
              <a:gd name="csX2" fmla="*/ 8736008 w 8736008"/>
              <a:gd name="csY2" fmla="*/ 850010 h 3865276"/>
              <a:gd name="csX3" fmla="*/ 8723871 w 8736008"/>
              <a:gd name="csY3" fmla="*/ 3865276 h 3865276"/>
              <a:gd name="csX4" fmla="*/ 241643 w 8736008"/>
              <a:gd name="csY4" fmla="*/ 1208124 h 3865276"/>
              <a:gd name="csX5" fmla="*/ 0 w 8736008"/>
              <a:gd name="csY5" fmla="*/ 489726 h 3865276"/>
              <a:gd name="csX0" fmla="*/ 0 w 8736008"/>
              <a:gd name="csY0" fmla="*/ 366423 h 3741973"/>
              <a:gd name="csX1" fmla="*/ 7105290 w 8736008"/>
              <a:gd name="csY1" fmla="*/ 0 h 3741973"/>
              <a:gd name="csX2" fmla="*/ 8736008 w 8736008"/>
              <a:gd name="csY2" fmla="*/ 726707 h 3741973"/>
              <a:gd name="csX3" fmla="*/ 8723871 w 8736008"/>
              <a:gd name="csY3" fmla="*/ 3741973 h 3741973"/>
              <a:gd name="csX4" fmla="*/ 241643 w 8736008"/>
              <a:gd name="csY4" fmla="*/ 1084821 h 3741973"/>
              <a:gd name="csX5" fmla="*/ 0 w 8736008"/>
              <a:gd name="csY5" fmla="*/ 366423 h 3741973"/>
              <a:gd name="csX0" fmla="*/ 0 w 8736008"/>
              <a:gd name="csY0" fmla="*/ 496576 h 3872126"/>
              <a:gd name="csX1" fmla="*/ 7108716 w 8736008"/>
              <a:gd name="csY1" fmla="*/ 0 h 3872126"/>
              <a:gd name="csX2" fmla="*/ 8736008 w 8736008"/>
              <a:gd name="csY2" fmla="*/ 856860 h 3872126"/>
              <a:gd name="csX3" fmla="*/ 8723871 w 8736008"/>
              <a:gd name="csY3" fmla="*/ 3872126 h 3872126"/>
              <a:gd name="csX4" fmla="*/ 241643 w 8736008"/>
              <a:gd name="csY4" fmla="*/ 1214974 h 3872126"/>
              <a:gd name="csX5" fmla="*/ 0 w 8736008"/>
              <a:gd name="csY5" fmla="*/ 496576 h 3872126"/>
              <a:gd name="csX0" fmla="*/ 0 w 8688057"/>
              <a:gd name="csY0" fmla="*/ 633580 h 3872126"/>
              <a:gd name="csX1" fmla="*/ 7060765 w 8688057"/>
              <a:gd name="csY1" fmla="*/ 0 h 3872126"/>
              <a:gd name="csX2" fmla="*/ 8688057 w 8688057"/>
              <a:gd name="csY2" fmla="*/ 856860 h 3872126"/>
              <a:gd name="csX3" fmla="*/ 8675920 w 8688057"/>
              <a:gd name="csY3" fmla="*/ 3872126 h 3872126"/>
              <a:gd name="csX4" fmla="*/ 193692 w 8688057"/>
              <a:gd name="csY4" fmla="*/ 1214974 h 3872126"/>
              <a:gd name="csX5" fmla="*/ 0 w 8688057"/>
              <a:gd name="csY5" fmla="*/ 633580 h 3872126"/>
              <a:gd name="csX0" fmla="*/ 0 w 8732583"/>
              <a:gd name="csY0" fmla="*/ 496577 h 3872126"/>
              <a:gd name="csX1" fmla="*/ 7105291 w 8732583"/>
              <a:gd name="csY1" fmla="*/ 0 h 3872126"/>
              <a:gd name="csX2" fmla="*/ 8732583 w 8732583"/>
              <a:gd name="csY2" fmla="*/ 856860 h 3872126"/>
              <a:gd name="csX3" fmla="*/ 8720446 w 8732583"/>
              <a:gd name="csY3" fmla="*/ 3872126 h 3872126"/>
              <a:gd name="csX4" fmla="*/ 238218 w 8732583"/>
              <a:gd name="csY4" fmla="*/ 1214974 h 3872126"/>
              <a:gd name="csX5" fmla="*/ 0 w 8732583"/>
              <a:gd name="csY5" fmla="*/ 496577 h 3872126"/>
              <a:gd name="csX0" fmla="*/ 0 w 8720580"/>
              <a:gd name="csY0" fmla="*/ 496577 h 3872126"/>
              <a:gd name="csX1" fmla="*/ 7105291 w 8720580"/>
              <a:gd name="csY1" fmla="*/ 0 h 3872126"/>
              <a:gd name="csX2" fmla="*/ 8640106 w 8720580"/>
              <a:gd name="csY2" fmla="*/ 942488 h 3872126"/>
              <a:gd name="csX3" fmla="*/ 8720446 w 8720580"/>
              <a:gd name="csY3" fmla="*/ 3872126 h 3872126"/>
              <a:gd name="csX4" fmla="*/ 238218 w 8720580"/>
              <a:gd name="csY4" fmla="*/ 1214974 h 3872126"/>
              <a:gd name="csX5" fmla="*/ 0 w 8720580"/>
              <a:gd name="csY5" fmla="*/ 496577 h 3872126"/>
              <a:gd name="csX0" fmla="*/ 0 w 8725733"/>
              <a:gd name="csY0" fmla="*/ 496577 h 3872126"/>
              <a:gd name="csX1" fmla="*/ 7105291 w 8725733"/>
              <a:gd name="csY1" fmla="*/ 0 h 3872126"/>
              <a:gd name="csX2" fmla="*/ 8725733 w 8725733"/>
              <a:gd name="csY2" fmla="*/ 843160 h 3872126"/>
              <a:gd name="csX3" fmla="*/ 8720446 w 8725733"/>
              <a:gd name="csY3" fmla="*/ 3872126 h 3872126"/>
              <a:gd name="csX4" fmla="*/ 238218 w 8725733"/>
              <a:gd name="csY4" fmla="*/ 1214974 h 3872126"/>
              <a:gd name="csX5" fmla="*/ 0 w 8725733"/>
              <a:gd name="csY5" fmla="*/ 496577 h 3872126"/>
              <a:gd name="csX0" fmla="*/ 0 w 8725733"/>
              <a:gd name="csY0" fmla="*/ 496577 h 4312019"/>
              <a:gd name="csX1" fmla="*/ 7105291 w 8725733"/>
              <a:gd name="csY1" fmla="*/ 0 h 4312019"/>
              <a:gd name="csX2" fmla="*/ 8725733 w 8725733"/>
              <a:gd name="csY2" fmla="*/ 843160 h 4312019"/>
              <a:gd name="csX3" fmla="*/ 8720446 w 8725733"/>
              <a:gd name="csY3" fmla="*/ 4312019 h 4312019"/>
              <a:gd name="csX4" fmla="*/ 238218 w 8725733"/>
              <a:gd name="csY4" fmla="*/ 1214974 h 4312019"/>
              <a:gd name="csX5" fmla="*/ 0 w 8725733"/>
              <a:gd name="csY5" fmla="*/ 496577 h 4312019"/>
              <a:gd name="csX0" fmla="*/ 0 w 8725733"/>
              <a:gd name="csY0" fmla="*/ 496577 h 4312019"/>
              <a:gd name="csX1" fmla="*/ 7105291 w 8725733"/>
              <a:gd name="csY1" fmla="*/ 0 h 4312019"/>
              <a:gd name="csX2" fmla="*/ 8725733 w 8725733"/>
              <a:gd name="csY2" fmla="*/ 843160 h 4312019"/>
              <a:gd name="csX3" fmla="*/ 8720446 w 8725733"/>
              <a:gd name="csY3" fmla="*/ 4312019 h 4312019"/>
              <a:gd name="csX4" fmla="*/ 2131090 w 8725733"/>
              <a:gd name="csY4" fmla="*/ 895052 h 4312019"/>
              <a:gd name="csX5" fmla="*/ 0 w 8725733"/>
              <a:gd name="csY5" fmla="*/ 496577 h 4312019"/>
              <a:gd name="csX0" fmla="*/ 0 w 6819532"/>
              <a:gd name="csY0" fmla="*/ 363275 h 4312019"/>
              <a:gd name="csX1" fmla="*/ 5199090 w 6819532"/>
              <a:gd name="csY1" fmla="*/ 0 h 4312019"/>
              <a:gd name="csX2" fmla="*/ 6819532 w 6819532"/>
              <a:gd name="csY2" fmla="*/ 843160 h 4312019"/>
              <a:gd name="csX3" fmla="*/ 6814245 w 6819532"/>
              <a:gd name="csY3" fmla="*/ 4312019 h 4312019"/>
              <a:gd name="csX4" fmla="*/ 224889 w 6819532"/>
              <a:gd name="csY4" fmla="*/ 895052 h 4312019"/>
              <a:gd name="csX5" fmla="*/ 0 w 6819532"/>
              <a:gd name="csY5" fmla="*/ 363275 h 4312019"/>
              <a:gd name="csX0" fmla="*/ 0 w 6819532"/>
              <a:gd name="csY0" fmla="*/ 363275 h 5018513"/>
              <a:gd name="csX1" fmla="*/ 5199090 w 6819532"/>
              <a:gd name="csY1" fmla="*/ 0 h 5018513"/>
              <a:gd name="csX2" fmla="*/ 6819532 w 6819532"/>
              <a:gd name="csY2" fmla="*/ 843160 h 5018513"/>
              <a:gd name="csX3" fmla="*/ 6800915 w 6819532"/>
              <a:gd name="csY3" fmla="*/ 5018513 h 5018513"/>
              <a:gd name="csX4" fmla="*/ 224889 w 6819532"/>
              <a:gd name="csY4" fmla="*/ 895052 h 5018513"/>
              <a:gd name="csX5" fmla="*/ 0 w 6819532"/>
              <a:gd name="csY5" fmla="*/ 363275 h 5018513"/>
              <a:gd name="csX0" fmla="*/ 654897 w 7474429"/>
              <a:gd name="csY0" fmla="*/ 363275 h 5018513"/>
              <a:gd name="csX1" fmla="*/ 5853987 w 7474429"/>
              <a:gd name="csY1" fmla="*/ 0 h 5018513"/>
              <a:gd name="csX2" fmla="*/ 7474429 w 7474429"/>
              <a:gd name="csY2" fmla="*/ 843160 h 5018513"/>
              <a:gd name="csX3" fmla="*/ 7455812 w 7474429"/>
              <a:gd name="csY3" fmla="*/ 5018513 h 5018513"/>
              <a:gd name="csX4" fmla="*/ 0 w 7474429"/>
              <a:gd name="csY4" fmla="*/ 1134994 h 5018513"/>
              <a:gd name="csX5" fmla="*/ 654897 w 7474429"/>
              <a:gd name="csY5" fmla="*/ 363275 h 5018513"/>
              <a:gd name="csX0" fmla="*/ 0 w 7792628"/>
              <a:gd name="csY0" fmla="*/ 443255 h 5018513"/>
              <a:gd name="csX1" fmla="*/ 6172186 w 7792628"/>
              <a:gd name="csY1" fmla="*/ 0 h 5018513"/>
              <a:gd name="csX2" fmla="*/ 7792628 w 7792628"/>
              <a:gd name="csY2" fmla="*/ 843160 h 5018513"/>
              <a:gd name="csX3" fmla="*/ 7774011 w 7792628"/>
              <a:gd name="csY3" fmla="*/ 5018513 h 5018513"/>
              <a:gd name="csX4" fmla="*/ 318199 w 7792628"/>
              <a:gd name="csY4" fmla="*/ 1134994 h 5018513"/>
              <a:gd name="csX5" fmla="*/ 0 w 7792628"/>
              <a:gd name="csY5" fmla="*/ 443255 h 5018513"/>
              <a:gd name="csX0" fmla="*/ 0 w 7761384"/>
              <a:gd name="csY0" fmla="*/ 505744 h 5018513"/>
              <a:gd name="csX1" fmla="*/ 6140942 w 7761384"/>
              <a:gd name="csY1" fmla="*/ 0 h 5018513"/>
              <a:gd name="csX2" fmla="*/ 7761384 w 7761384"/>
              <a:gd name="csY2" fmla="*/ 843160 h 5018513"/>
              <a:gd name="csX3" fmla="*/ 7742767 w 7761384"/>
              <a:gd name="csY3" fmla="*/ 5018513 h 5018513"/>
              <a:gd name="csX4" fmla="*/ 286955 w 7761384"/>
              <a:gd name="csY4" fmla="*/ 1134994 h 5018513"/>
              <a:gd name="csX5" fmla="*/ 0 w 7761384"/>
              <a:gd name="csY5" fmla="*/ 505744 h 5018513"/>
              <a:gd name="csX0" fmla="*/ 0 w 7797091"/>
              <a:gd name="csY0" fmla="*/ 429866 h 5018513"/>
              <a:gd name="csX1" fmla="*/ 6176649 w 7797091"/>
              <a:gd name="csY1" fmla="*/ 0 h 5018513"/>
              <a:gd name="csX2" fmla="*/ 7797091 w 7797091"/>
              <a:gd name="csY2" fmla="*/ 843160 h 5018513"/>
              <a:gd name="csX3" fmla="*/ 7778474 w 7797091"/>
              <a:gd name="csY3" fmla="*/ 5018513 h 5018513"/>
              <a:gd name="csX4" fmla="*/ 322662 w 7797091"/>
              <a:gd name="csY4" fmla="*/ 1134994 h 5018513"/>
              <a:gd name="csX5" fmla="*/ 0 w 7797091"/>
              <a:gd name="csY5" fmla="*/ 429866 h 5018513"/>
              <a:gd name="csX0" fmla="*/ 0 w 7797091"/>
              <a:gd name="csY0" fmla="*/ 287035 h 4875682"/>
              <a:gd name="csX1" fmla="*/ 6176649 w 7797091"/>
              <a:gd name="csY1" fmla="*/ 0 h 4875682"/>
              <a:gd name="csX2" fmla="*/ 7797091 w 7797091"/>
              <a:gd name="csY2" fmla="*/ 700329 h 4875682"/>
              <a:gd name="csX3" fmla="*/ 7778474 w 7797091"/>
              <a:gd name="csY3" fmla="*/ 4875682 h 4875682"/>
              <a:gd name="csX4" fmla="*/ 322662 w 7797091"/>
              <a:gd name="csY4" fmla="*/ 992163 h 4875682"/>
              <a:gd name="csX5" fmla="*/ 0 w 7797091"/>
              <a:gd name="csY5" fmla="*/ 287035 h 4875682"/>
              <a:gd name="csX0" fmla="*/ 0 w 7797091"/>
              <a:gd name="csY0" fmla="*/ 429866 h 5018513"/>
              <a:gd name="csX1" fmla="*/ 6176649 w 7797091"/>
              <a:gd name="csY1" fmla="*/ 0 h 5018513"/>
              <a:gd name="csX2" fmla="*/ 7797091 w 7797091"/>
              <a:gd name="csY2" fmla="*/ 843160 h 5018513"/>
              <a:gd name="csX3" fmla="*/ 7778474 w 7797091"/>
              <a:gd name="csY3" fmla="*/ 5018513 h 5018513"/>
              <a:gd name="csX4" fmla="*/ 322662 w 7797091"/>
              <a:gd name="csY4" fmla="*/ 1134994 h 5018513"/>
              <a:gd name="csX5" fmla="*/ 0 w 7797091"/>
              <a:gd name="csY5" fmla="*/ 429866 h 5018513"/>
              <a:gd name="csX0" fmla="*/ 0 w 7778643"/>
              <a:gd name="csY0" fmla="*/ 429866 h 5018513"/>
              <a:gd name="csX1" fmla="*/ 6176649 w 7778643"/>
              <a:gd name="csY1" fmla="*/ 0 h 5018513"/>
              <a:gd name="csX2" fmla="*/ 7716749 w 7778643"/>
              <a:gd name="csY2" fmla="*/ 945819 h 5018513"/>
              <a:gd name="csX3" fmla="*/ 7778474 w 7778643"/>
              <a:gd name="csY3" fmla="*/ 5018513 h 5018513"/>
              <a:gd name="csX4" fmla="*/ 322662 w 7778643"/>
              <a:gd name="csY4" fmla="*/ 1134994 h 5018513"/>
              <a:gd name="csX5" fmla="*/ 0 w 7778643"/>
              <a:gd name="csY5" fmla="*/ 429866 h 5018513"/>
              <a:gd name="csX0" fmla="*/ 0 w 7801556"/>
              <a:gd name="csY0" fmla="*/ 429866 h 5018513"/>
              <a:gd name="csX1" fmla="*/ 6176649 w 7801556"/>
              <a:gd name="csY1" fmla="*/ 0 h 5018513"/>
              <a:gd name="csX2" fmla="*/ 7801556 w 7801556"/>
              <a:gd name="csY2" fmla="*/ 843159 h 5018513"/>
              <a:gd name="csX3" fmla="*/ 7778474 w 7801556"/>
              <a:gd name="csY3" fmla="*/ 5018513 h 5018513"/>
              <a:gd name="csX4" fmla="*/ 322662 w 7801556"/>
              <a:gd name="csY4" fmla="*/ 1134994 h 5018513"/>
              <a:gd name="csX5" fmla="*/ 0 w 7801556"/>
              <a:gd name="csY5" fmla="*/ 429866 h 5018513"/>
              <a:gd name="csX0" fmla="*/ 0 w 7801556"/>
              <a:gd name="csY0" fmla="*/ 429866 h 5026101"/>
              <a:gd name="csX1" fmla="*/ 6176649 w 7801556"/>
              <a:gd name="csY1" fmla="*/ 0 h 5026101"/>
              <a:gd name="csX2" fmla="*/ 7801556 w 7801556"/>
              <a:gd name="csY2" fmla="*/ 843159 h 5026101"/>
              <a:gd name="csX3" fmla="*/ 7793650 w 7801556"/>
              <a:gd name="csY3" fmla="*/ 5026101 h 5026101"/>
              <a:gd name="csX4" fmla="*/ 322662 w 7801556"/>
              <a:gd name="csY4" fmla="*/ 1134994 h 5026101"/>
              <a:gd name="csX5" fmla="*/ 0 w 7801556"/>
              <a:gd name="csY5" fmla="*/ 429866 h 5026101"/>
              <a:gd name="csX0" fmla="*/ 0 w 7801556"/>
              <a:gd name="csY0" fmla="*/ 426440 h 5026101"/>
              <a:gd name="csX1" fmla="*/ 6176649 w 7801556"/>
              <a:gd name="csY1" fmla="*/ 0 h 5026101"/>
              <a:gd name="csX2" fmla="*/ 7801556 w 7801556"/>
              <a:gd name="csY2" fmla="*/ 843159 h 5026101"/>
              <a:gd name="csX3" fmla="*/ 7793650 w 7801556"/>
              <a:gd name="csY3" fmla="*/ 5026101 h 5026101"/>
              <a:gd name="csX4" fmla="*/ 322662 w 7801556"/>
              <a:gd name="csY4" fmla="*/ 1134994 h 5026101"/>
              <a:gd name="csX5" fmla="*/ 0 w 7801556"/>
              <a:gd name="csY5" fmla="*/ 426440 h 5026101"/>
              <a:gd name="csX0" fmla="*/ 0 w 7801556"/>
              <a:gd name="csY0" fmla="*/ 464116 h 5063777"/>
              <a:gd name="csX1" fmla="*/ 6193774 w 7801556"/>
              <a:gd name="csY1" fmla="*/ 0 h 5063777"/>
              <a:gd name="csX2" fmla="*/ 7801556 w 7801556"/>
              <a:gd name="csY2" fmla="*/ 880835 h 5063777"/>
              <a:gd name="csX3" fmla="*/ 7793650 w 7801556"/>
              <a:gd name="csY3" fmla="*/ 5063777 h 5063777"/>
              <a:gd name="csX4" fmla="*/ 322662 w 7801556"/>
              <a:gd name="csY4" fmla="*/ 1172670 h 5063777"/>
              <a:gd name="csX5" fmla="*/ 0 w 7801556"/>
              <a:gd name="csY5" fmla="*/ 464116 h 5063777"/>
              <a:gd name="csX0" fmla="*/ 0 w 7801556"/>
              <a:gd name="csY0" fmla="*/ 429865 h 5029526"/>
              <a:gd name="csX1" fmla="*/ 6176649 w 7801556"/>
              <a:gd name="csY1" fmla="*/ 0 h 5029526"/>
              <a:gd name="csX2" fmla="*/ 7801556 w 7801556"/>
              <a:gd name="csY2" fmla="*/ 846584 h 5029526"/>
              <a:gd name="csX3" fmla="*/ 7793650 w 7801556"/>
              <a:gd name="csY3" fmla="*/ 5029526 h 5029526"/>
              <a:gd name="csX4" fmla="*/ 322662 w 7801556"/>
              <a:gd name="csY4" fmla="*/ 1138419 h 5029526"/>
              <a:gd name="csX5" fmla="*/ 0 w 7801556"/>
              <a:gd name="csY5" fmla="*/ 429865 h 5029526"/>
              <a:gd name="csX0" fmla="*/ 0 w 7787856"/>
              <a:gd name="csY0" fmla="*/ 436716 h 5029526"/>
              <a:gd name="csX1" fmla="*/ 6162949 w 7787856"/>
              <a:gd name="csY1" fmla="*/ 0 h 5029526"/>
              <a:gd name="csX2" fmla="*/ 7787856 w 7787856"/>
              <a:gd name="csY2" fmla="*/ 846584 h 5029526"/>
              <a:gd name="csX3" fmla="*/ 7779950 w 7787856"/>
              <a:gd name="csY3" fmla="*/ 5029526 h 5029526"/>
              <a:gd name="csX4" fmla="*/ 308962 w 7787856"/>
              <a:gd name="csY4" fmla="*/ 1138419 h 5029526"/>
              <a:gd name="csX5" fmla="*/ 0 w 7787856"/>
              <a:gd name="csY5" fmla="*/ 436716 h 5029526"/>
              <a:gd name="csX0" fmla="*/ 0 w 7791281"/>
              <a:gd name="csY0" fmla="*/ 433291 h 5029526"/>
              <a:gd name="csX1" fmla="*/ 6166374 w 7791281"/>
              <a:gd name="csY1" fmla="*/ 0 h 5029526"/>
              <a:gd name="csX2" fmla="*/ 7791281 w 7791281"/>
              <a:gd name="csY2" fmla="*/ 846584 h 5029526"/>
              <a:gd name="csX3" fmla="*/ 7783375 w 7791281"/>
              <a:gd name="csY3" fmla="*/ 5029526 h 5029526"/>
              <a:gd name="csX4" fmla="*/ 312387 w 7791281"/>
              <a:gd name="csY4" fmla="*/ 1138419 h 5029526"/>
              <a:gd name="csX5" fmla="*/ 0 w 7791281"/>
              <a:gd name="csY5" fmla="*/ 433291 h 5029526"/>
              <a:gd name="csX0" fmla="*/ 0 w 7791281"/>
              <a:gd name="csY0" fmla="*/ 433291 h 5032951"/>
              <a:gd name="csX1" fmla="*/ 6166374 w 7791281"/>
              <a:gd name="csY1" fmla="*/ 0 h 5032951"/>
              <a:gd name="csX2" fmla="*/ 7791281 w 7791281"/>
              <a:gd name="csY2" fmla="*/ 846584 h 5032951"/>
              <a:gd name="csX3" fmla="*/ 7786801 w 7791281"/>
              <a:gd name="csY3" fmla="*/ 5032951 h 5032951"/>
              <a:gd name="csX4" fmla="*/ 312387 w 7791281"/>
              <a:gd name="csY4" fmla="*/ 1138419 h 5032951"/>
              <a:gd name="csX5" fmla="*/ 0 w 7791281"/>
              <a:gd name="csY5" fmla="*/ 433291 h 5032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791281" h="5032951">
                <a:moveTo>
                  <a:pt x="0" y="433291"/>
                </a:moveTo>
                <a:lnTo>
                  <a:pt x="6166374" y="0"/>
                </a:lnTo>
                <a:lnTo>
                  <a:pt x="7791281" y="846584"/>
                </a:lnTo>
                <a:cubicBezTo>
                  <a:pt x="7787235" y="1851673"/>
                  <a:pt x="7790847" y="4027862"/>
                  <a:pt x="7786801" y="5032951"/>
                </a:cubicBezTo>
                <a:lnTo>
                  <a:pt x="312387" y="1138419"/>
                </a:lnTo>
                <a:lnTo>
                  <a:pt x="0" y="433291"/>
                </a:lnTo>
                <a:close/>
              </a:path>
            </a:pathLst>
          </a:custGeom>
          <a:solidFill>
            <a:schemeClr val="bg1">
              <a:alpha val="10196"/>
            </a:schemeClr>
          </a:solidFill>
        </p:spPr>
        <p:txBody>
          <a:bodyPr tIns="0" bIns="900000"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260E81-E7FE-138B-8509-0EAE7FE441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8752" y="4483862"/>
            <a:ext cx="6775385" cy="1350225"/>
          </a:xfrm>
          <a:noFill/>
          <a:ln w="25400">
            <a:noFill/>
          </a:ln>
          <a:effectLst/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rgbClr val="54545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textového</a:t>
            </a:r>
            <a:r>
              <a:rPr lang="en-GB" dirty="0"/>
              <a:t> pole</a:t>
            </a:r>
            <a:endParaRPr lang="x-none" dirty="0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AE5EFC7-ACF0-7C62-8C11-BE9FA214E9C3}"/>
              </a:ext>
            </a:extLst>
          </p:cNvPr>
          <p:cNvSpPr/>
          <p:nvPr userDrawn="1"/>
        </p:nvSpPr>
        <p:spPr>
          <a:xfrm>
            <a:off x="681428" y="4483862"/>
            <a:ext cx="85980" cy="1762975"/>
          </a:xfrm>
          <a:prstGeom prst="rect">
            <a:avLst/>
          </a:prstGeom>
          <a:solidFill>
            <a:srgbClr val="26CF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rgbClr val="99FFA4"/>
              </a:solidFill>
              <a:latin typeface="Kanit" pitchFamily="2" charset="-34"/>
            </a:endParaRP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849F3426-5F6A-7D0E-0559-34505666A2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9152" y="5834087"/>
            <a:ext cx="9428375" cy="4127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rgbClr val="545454"/>
                </a:solidFill>
              </a:defRPr>
            </a:lvl1pPr>
          </a:lstStyle>
          <a:p>
            <a:pPr lvl="0"/>
            <a:r>
              <a:rPr lang="cs-CZ" dirty="0"/>
              <a:t>Velitelství výcviku – Vojenská akademie / </a:t>
            </a:r>
            <a:r>
              <a:rPr lang="en-GB" dirty="0" err="1"/>
              <a:t>Přidejte</a:t>
            </a:r>
            <a:r>
              <a:rPr lang="en-GB" dirty="0"/>
              <a:t> </a:t>
            </a:r>
            <a:r>
              <a:rPr lang="en-GB" dirty="0" err="1"/>
              <a:t>název</a:t>
            </a:r>
            <a:r>
              <a:rPr lang="en-GB" dirty="0"/>
              <a:t> </a:t>
            </a:r>
            <a:r>
              <a:rPr lang="en-GB" dirty="0" err="1"/>
              <a:t>jednotky</a:t>
            </a:r>
            <a:r>
              <a:rPr lang="en-GB" dirty="0"/>
              <a:t> / </a:t>
            </a:r>
            <a:r>
              <a:rPr lang="en-GB" dirty="0" err="1"/>
              <a:t>jméno</a:t>
            </a:r>
            <a:endParaRPr lang="x-non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9101A6D-E9B4-10D0-D66E-59827252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844824"/>
            <a:ext cx="7192753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CBDC2DF2-524D-4097-C537-1A139F39AB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8103" y="5837238"/>
            <a:ext cx="781050" cy="4127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200">
                <a:solidFill>
                  <a:srgbClr val="26CF7B"/>
                </a:solidFill>
              </a:defRPr>
            </a:lvl1pPr>
          </a:lstStyle>
          <a:p>
            <a:pPr lvl="0"/>
            <a:r>
              <a:rPr lang="cs-CZ" dirty="0"/>
              <a:t>Vložte:</a:t>
            </a:r>
            <a:endParaRPr lang="x-none" dirty="0"/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DFAEC491-37D5-4B0F-B3D6-A71E4AB3EA7D}"/>
              </a:ext>
            </a:extLst>
          </p:cNvPr>
          <p:cNvGrpSpPr>
            <a:grpSpLocks/>
          </p:cNvGrpSpPr>
          <p:nvPr userDrawn="1"/>
        </p:nvGrpSpPr>
        <p:grpSpPr>
          <a:xfrm>
            <a:off x="-90000" y="-320400"/>
            <a:ext cx="12319200" cy="2334196"/>
            <a:chOff x="-96688" y="-320094"/>
            <a:chExt cx="12313368" cy="2334196"/>
          </a:xfrm>
        </p:grpSpPr>
        <p:pic>
          <p:nvPicPr>
            <p:cNvPr id="12" name="Obrázek 11">
              <a:extLst>
                <a:ext uri="{FF2B5EF4-FFF2-40B4-BE49-F238E27FC236}">
                  <a16:creationId xmlns:a16="http://schemas.microsoft.com/office/drawing/2014/main" id="{F8101D04-8135-4CB5-A753-3CD1307C2C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96688" y="-320094"/>
              <a:ext cx="12313368" cy="2334196"/>
            </a:xfrm>
            <a:prstGeom prst="rect">
              <a:avLst/>
            </a:prstGeom>
          </p:spPr>
        </p:pic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79ED7B72-6F5D-474B-B1FC-040BE22CFA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400112" y="259506"/>
              <a:ext cx="2448271" cy="104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0931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 stran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D12E6-7BB0-DCB4-3F23-42BF0ADCF1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384" y="1556792"/>
            <a:ext cx="7192753" cy="330575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DA2E699-6B85-BB22-A440-D5735CF70B61}"/>
              </a:ext>
            </a:extLst>
          </p:cNvPr>
          <p:cNvSpPr/>
          <p:nvPr userDrawn="1"/>
        </p:nvSpPr>
        <p:spPr>
          <a:xfrm>
            <a:off x="680415" y="5040771"/>
            <a:ext cx="58419" cy="469851"/>
          </a:xfrm>
          <a:prstGeom prst="rect">
            <a:avLst/>
          </a:prstGeom>
          <a:solidFill>
            <a:srgbClr val="26CF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rgbClr val="26CF7B"/>
              </a:solidFill>
              <a:latin typeface="Kanit" pitchFamily="2" charset="-34"/>
            </a:endParaRP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39B3B921-2042-5AF3-2F00-C6978E4E17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790" y="5071379"/>
            <a:ext cx="781050" cy="4127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200">
                <a:solidFill>
                  <a:srgbClr val="26CF7B"/>
                </a:solidFill>
              </a:defRPr>
            </a:lvl1pPr>
          </a:lstStyle>
          <a:p>
            <a:pPr lvl="0"/>
            <a:r>
              <a:rPr lang="cs-CZ" dirty="0"/>
              <a:t>Vložte:</a:t>
            </a:r>
            <a:endParaRPr lang="x-none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C974315-4B55-F63E-5FE5-64A3F7059A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0840" y="5065077"/>
            <a:ext cx="4981012" cy="4127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rgbClr val="545454"/>
                </a:solidFill>
              </a:defRPr>
            </a:lvl1pPr>
          </a:lstStyle>
          <a:p>
            <a:pPr lvl="0"/>
            <a:r>
              <a:rPr lang="cs-CZ" dirty="0"/>
              <a:t>Velitelství výcviku – Vojenská akademie / </a:t>
            </a:r>
            <a:r>
              <a:rPr lang="en-GB" dirty="0" err="1"/>
              <a:t>Přidejte</a:t>
            </a:r>
            <a:r>
              <a:rPr lang="en-GB" dirty="0"/>
              <a:t> </a:t>
            </a:r>
            <a:r>
              <a:rPr lang="en-GB" dirty="0" err="1"/>
              <a:t>název</a:t>
            </a:r>
            <a:r>
              <a:rPr lang="en-GB" dirty="0"/>
              <a:t> </a:t>
            </a:r>
            <a:r>
              <a:rPr lang="en-GB" dirty="0" err="1"/>
              <a:t>jednotky</a:t>
            </a:r>
            <a:r>
              <a:rPr lang="en-GB" dirty="0"/>
              <a:t> / </a:t>
            </a:r>
            <a:r>
              <a:rPr lang="en-GB" dirty="0" err="1"/>
              <a:t>jméno</a:t>
            </a:r>
            <a:endParaRPr lang="x-none" dirty="0"/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4AE738CD-07DA-4BA5-BEFD-7C06F83F5B66}"/>
              </a:ext>
            </a:extLst>
          </p:cNvPr>
          <p:cNvGrpSpPr>
            <a:grpSpLocks/>
          </p:cNvGrpSpPr>
          <p:nvPr userDrawn="1"/>
        </p:nvGrpSpPr>
        <p:grpSpPr>
          <a:xfrm>
            <a:off x="-90000" y="-320400"/>
            <a:ext cx="12319200" cy="2334196"/>
            <a:chOff x="-96688" y="-320094"/>
            <a:chExt cx="12313368" cy="2334196"/>
          </a:xfrm>
        </p:grpSpPr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F8DF6EFD-AC04-4E7A-8F24-F84AAF8104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96688" y="-320094"/>
              <a:ext cx="12313368" cy="2334196"/>
            </a:xfrm>
            <a:prstGeom prst="rect">
              <a:avLst/>
            </a:prstGeom>
          </p:spPr>
        </p:pic>
        <p:pic>
          <p:nvPicPr>
            <p:cNvPr id="15" name="Obrázek 14">
              <a:extLst>
                <a:ext uri="{FF2B5EF4-FFF2-40B4-BE49-F238E27FC236}">
                  <a16:creationId xmlns:a16="http://schemas.microsoft.com/office/drawing/2014/main" id="{884C00B4-CEAF-45AF-A03A-DFE1D56C73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400112" y="259506"/>
              <a:ext cx="2448271" cy="1046320"/>
            </a:xfrm>
            <a:prstGeom prst="rect">
              <a:avLst/>
            </a:prstGeom>
          </p:spPr>
        </p:pic>
      </p:grp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574590B7-A49F-451D-BF54-8193D00E74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75624" y="673200"/>
            <a:ext cx="7222383" cy="4665460"/>
          </a:xfrm>
          <a:custGeom>
            <a:avLst/>
            <a:gdLst>
              <a:gd name="connsiteX0" fmla="*/ 0 w 4787900"/>
              <a:gd name="connsiteY0" fmla="*/ 0 h 3009900"/>
              <a:gd name="connsiteX1" fmla="*/ 4286240 w 4787900"/>
              <a:gd name="connsiteY1" fmla="*/ 0 h 3009900"/>
              <a:gd name="connsiteX2" fmla="*/ 4787900 w 4787900"/>
              <a:gd name="connsiteY2" fmla="*/ 501660 h 3009900"/>
              <a:gd name="connsiteX3" fmla="*/ 4787900 w 4787900"/>
              <a:gd name="connsiteY3" fmla="*/ 3009900 h 3009900"/>
              <a:gd name="connsiteX4" fmla="*/ 0 w 4787900"/>
              <a:gd name="connsiteY4" fmla="*/ 3009900 h 3009900"/>
              <a:gd name="connsiteX5" fmla="*/ 0 w 4787900"/>
              <a:gd name="connsiteY5" fmla="*/ 0 h 3009900"/>
              <a:gd name="connsiteX0" fmla="*/ 0 w 7039394"/>
              <a:gd name="connsiteY0" fmla="*/ 0 h 4614413"/>
              <a:gd name="connsiteX1" fmla="*/ 4286240 w 7039394"/>
              <a:gd name="connsiteY1" fmla="*/ 0 h 4614413"/>
              <a:gd name="connsiteX2" fmla="*/ 4787900 w 7039394"/>
              <a:gd name="connsiteY2" fmla="*/ 501660 h 4614413"/>
              <a:gd name="connsiteX3" fmla="*/ 7039394 w 7039394"/>
              <a:gd name="connsiteY3" fmla="*/ 4614413 h 4614413"/>
              <a:gd name="connsiteX4" fmla="*/ 0 w 7039394"/>
              <a:gd name="connsiteY4" fmla="*/ 3009900 h 4614413"/>
              <a:gd name="connsiteX5" fmla="*/ 0 w 7039394"/>
              <a:gd name="connsiteY5" fmla="*/ 0 h 4614413"/>
              <a:gd name="connsiteX0" fmla="*/ 2113472 w 9152866"/>
              <a:gd name="connsiteY0" fmla="*/ 0 h 4614413"/>
              <a:gd name="connsiteX1" fmla="*/ 6399712 w 9152866"/>
              <a:gd name="connsiteY1" fmla="*/ 0 h 4614413"/>
              <a:gd name="connsiteX2" fmla="*/ 6901372 w 9152866"/>
              <a:gd name="connsiteY2" fmla="*/ 501660 h 4614413"/>
              <a:gd name="connsiteX3" fmla="*/ 9152866 w 9152866"/>
              <a:gd name="connsiteY3" fmla="*/ 4614413 h 4614413"/>
              <a:gd name="connsiteX4" fmla="*/ 0 w 9152866"/>
              <a:gd name="connsiteY4" fmla="*/ 1741817 h 4614413"/>
              <a:gd name="connsiteX5" fmla="*/ 2113472 w 9152866"/>
              <a:gd name="connsiteY5" fmla="*/ 0 h 4614413"/>
              <a:gd name="connsiteX0" fmla="*/ 0 w 9894738"/>
              <a:gd name="connsiteY0" fmla="*/ 0 h 5270021"/>
              <a:gd name="connsiteX1" fmla="*/ 7141584 w 9894738"/>
              <a:gd name="connsiteY1" fmla="*/ 655608 h 5270021"/>
              <a:gd name="connsiteX2" fmla="*/ 7643244 w 9894738"/>
              <a:gd name="connsiteY2" fmla="*/ 1157268 h 5270021"/>
              <a:gd name="connsiteX3" fmla="*/ 9894738 w 9894738"/>
              <a:gd name="connsiteY3" fmla="*/ 5270021 h 5270021"/>
              <a:gd name="connsiteX4" fmla="*/ 741872 w 9894738"/>
              <a:gd name="connsiteY4" fmla="*/ 2397425 h 5270021"/>
              <a:gd name="connsiteX5" fmla="*/ 0 w 9894738"/>
              <a:gd name="connsiteY5" fmla="*/ 0 h 5270021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7643244 w 9894738"/>
              <a:gd name="connsiteY2" fmla="*/ 1165894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0 w 9894738"/>
              <a:gd name="connsiteY5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741872 w 9894738"/>
              <a:gd name="connsiteY4" fmla="*/ 2406051 h 5278647"/>
              <a:gd name="connsiteX5" fmla="*/ 94848 w 9894738"/>
              <a:gd name="connsiteY5" fmla="*/ 417461 h 5278647"/>
              <a:gd name="connsiteX6" fmla="*/ 0 w 9894738"/>
              <a:gd name="connsiteY6" fmla="*/ 8626 h 5278647"/>
              <a:gd name="connsiteX0" fmla="*/ 0 w 9894738"/>
              <a:gd name="connsiteY0" fmla="*/ 8626 h 5278647"/>
              <a:gd name="connsiteX1" fmla="*/ 9876158 w 9894738"/>
              <a:gd name="connsiteY1" fmla="*/ 0 h 5278647"/>
              <a:gd name="connsiteX2" fmla="*/ 9886112 w 9894738"/>
              <a:gd name="connsiteY2" fmla="*/ 2313207 h 5278647"/>
              <a:gd name="connsiteX3" fmla="*/ 9894738 w 9894738"/>
              <a:gd name="connsiteY3" fmla="*/ 5278647 h 5278647"/>
              <a:gd name="connsiteX4" fmla="*/ 9224100 w 9894738"/>
              <a:gd name="connsiteY4" fmla="*/ 5063203 h 5278647"/>
              <a:gd name="connsiteX5" fmla="*/ 741872 w 9894738"/>
              <a:gd name="connsiteY5" fmla="*/ 2406051 h 5278647"/>
              <a:gd name="connsiteX6" fmla="*/ 94848 w 9894738"/>
              <a:gd name="connsiteY6" fmla="*/ 417461 h 5278647"/>
              <a:gd name="connsiteX7" fmla="*/ 0 w 9894738"/>
              <a:gd name="connsiteY7" fmla="*/ 8626 h 5278647"/>
              <a:gd name="connsiteX0" fmla="*/ 0 w 10091694"/>
              <a:gd name="connsiteY0" fmla="*/ 8626 h 5063203"/>
              <a:gd name="connsiteX1" fmla="*/ 9876158 w 10091694"/>
              <a:gd name="connsiteY1" fmla="*/ 0 h 5063203"/>
              <a:gd name="connsiteX2" fmla="*/ 9886112 w 10091694"/>
              <a:gd name="connsiteY2" fmla="*/ 2313207 h 5063203"/>
              <a:gd name="connsiteX3" fmla="*/ 9224100 w 10091694"/>
              <a:gd name="connsiteY3" fmla="*/ 5063203 h 5063203"/>
              <a:gd name="connsiteX4" fmla="*/ 741872 w 10091694"/>
              <a:gd name="connsiteY4" fmla="*/ 2406051 h 5063203"/>
              <a:gd name="connsiteX5" fmla="*/ 94848 w 10091694"/>
              <a:gd name="connsiteY5" fmla="*/ 417461 h 5063203"/>
              <a:gd name="connsiteX6" fmla="*/ 0 w 10091694"/>
              <a:gd name="connsiteY6" fmla="*/ 8626 h 5063203"/>
              <a:gd name="connsiteX0" fmla="*/ 0 w 10091694"/>
              <a:gd name="connsiteY0" fmla="*/ 0 h 5054577"/>
              <a:gd name="connsiteX1" fmla="*/ 9227229 w 10091694"/>
              <a:gd name="connsiteY1" fmla="*/ 419077 h 5054577"/>
              <a:gd name="connsiteX2" fmla="*/ 9886112 w 10091694"/>
              <a:gd name="connsiteY2" fmla="*/ 2304581 h 5054577"/>
              <a:gd name="connsiteX3" fmla="*/ 9224100 w 10091694"/>
              <a:gd name="connsiteY3" fmla="*/ 5054577 h 5054577"/>
              <a:gd name="connsiteX4" fmla="*/ 741872 w 10091694"/>
              <a:gd name="connsiteY4" fmla="*/ 2397425 h 5054577"/>
              <a:gd name="connsiteX5" fmla="*/ 94848 w 10091694"/>
              <a:gd name="connsiteY5" fmla="*/ 408835 h 5054577"/>
              <a:gd name="connsiteX6" fmla="*/ 0 w 10091694"/>
              <a:gd name="connsiteY6" fmla="*/ 0 h 5054577"/>
              <a:gd name="connsiteX0" fmla="*/ 0 w 9227229"/>
              <a:gd name="connsiteY0" fmla="*/ 0 h 5054577"/>
              <a:gd name="connsiteX1" fmla="*/ 9227229 w 9227229"/>
              <a:gd name="connsiteY1" fmla="*/ 419077 h 5054577"/>
              <a:gd name="connsiteX2" fmla="*/ 9224100 w 9227229"/>
              <a:gd name="connsiteY2" fmla="*/ 5054577 h 5054577"/>
              <a:gd name="connsiteX3" fmla="*/ 741872 w 9227229"/>
              <a:gd name="connsiteY3" fmla="*/ 2397425 h 5054577"/>
              <a:gd name="connsiteX4" fmla="*/ 94848 w 9227229"/>
              <a:gd name="connsiteY4" fmla="*/ 408835 h 5054577"/>
              <a:gd name="connsiteX5" fmla="*/ 0 w 9227229"/>
              <a:gd name="connsiteY5" fmla="*/ 0 h 5054577"/>
              <a:gd name="connsiteX0" fmla="*/ 0 w 9132381"/>
              <a:gd name="connsiteY0" fmla="*/ 0 h 4645742"/>
              <a:gd name="connsiteX1" fmla="*/ 9132381 w 9132381"/>
              <a:gd name="connsiteY1" fmla="*/ 10242 h 4645742"/>
              <a:gd name="connsiteX2" fmla="*/ 9129252 w 9132381"/>
              <a:gd name="connsiteY2" fmla="*/ 4645742 h 4645742"/>
              <a:gd name="connsiteX3" fmla="*/ 647024 w 9132381"/>
              <a:gd name="connsiteY3" fmla="*/ 1988590 h 4645742"/>
              <a:gd name="connsiteX4" fmla="*/ 0 w 9132381"/>
              <a:gd name="connsiteY4" fmla="*/ 0 h 4645742"/>
              <a:gd name="csX0" fmla="*/ 0 w 8727000"/>
              <a:gd name="csY0" fmla="*/ 1259950 h 4635500"/>
              <a:gd name="csX1" fmla="*/ 8727000 w 8727000"/>
              <a:gd name="csY1" fmla="*/ 0 h 4635500"/>
              <a:gd name="csX2" fmla="*/ 8723871 w 8727000"/>
              <a:gd name="csY2" fmla="*/ 4635500 h 4635500"/>
              <a:gd name="csX3" fmla="*/ 241643 w 8727000"/>
              <a:gd name="csY3" fmla="*/ 1978348 h 4635500"/>
              <a:gd name="csX4" fmla="*/ 0 w 8727000"/>
              <a:gd name="csY4" fmla="*/ 1259950 h 4635500"/>
              <a:gd name="csX0" fmla="*/ 0 w 8723870"/>
              <a:gd name="csY0" fmla="*/ 489726 h 3865276"/>
              <a:gd name="csX1" fmla="*/ 7118990 w 8723870"/>
              <a:gd name="csY1" fmla="*/ 0 h 3865276"/>
              <a:gd name="csX2" fmla="*/ 8723871 w 8723870"/>
              <a:gd name="csY2" fmla="*/ 3865276 h 3865276"/>
              <a:gd name="csX3" fmla="*/ 241643 w 8723870"/>
              <a:gd name="csY3" fmla="*/ 1208124 h 3865276"/>
              <a:gd name="csX4" fmla="*/ 0 w 8723870"/>
              <a:gd name="csY4" fmla="*/ 489726 h 3865276"/>
              <a:gd name="csX0" fmla="*/ 0 w 8723871"/>
              <a:gd name="csY0" fmla="*/ 489726 h 3865276"/>
              <a:gd name="csX1" fmla="*/ 7118990 w 8723871"/>
              <a:gd name="csY1" fmla="*/ 0 h 3865276"/>
              <a:gd name="csX2" fmla="*/ 8411703 w 8723871"/>
              <a:gd name="csY2" fmla="*/ 1214853 h 3865276"/>
              <a:gd name="csX3" fmla="*/ 8723871 w 8723871"/>
              <a:gd name="csY3" fmla="*/ 3865276 h 3865276"/>
              <a:gd name="csX4" fmla="*/ 241643 w 8723871"/>
              <a:gd name="csY4" fmla="*/ 1208124 h 3865276"/>
              <a:gd name="csX5" fmla="*/ 0 w 8723871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49663"/>
              <a:gd name="csY0" fmla="*/ 489726 h 3865276"/>
              <a:gd name="csX1" fmla="*/ 7118990 w 8749663"/>
              <a:gd name="csY1" fmla="*/ 0 h 3865276"/>
              <a:gd name="csX2" fmla="*/ 8749521 w 8749663"/>
              <a:gd name="csY2" fmla="*/ 890548 h 3865276"/>
              <a:gd name="csX3" fmla="*/ 8723871 w 8749663"/>
              <a:gd name="csY3" fmla="*/ 3865276 h 3865276"/>
              <a:gd name="csX4" fmla="*/ 241643 w 8749663"/>
              <a:gd name="csY4" fmla="*/ 1208124 h 3865276"/>
              <a:gd name="csX5" fmla="*/ 0 w 8749663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49521"/>
              <a:gd name="csY0" fmla="*/ 489726 h 3865276"/>
              <a:gd name="csX1" fmla="*/ 7118990 w 8749521"/>
              <a:gd name="csY1" fmla="*/ 0 h 3865276"/>
              <a:gd name="csX2" fmla="*/ 8749521 w 8749521"/>
              <a:gd name="csY2" fmla="*/ 890548 h 3865276"/>
              <a:gd name="csX3" fmla="*/ 8723871 w 8749521"/>
              <a:gd name="csY3" fmla="*/ 3865276 h 3865276"/>
              <a:gd name="csX4" fmla="*/ 241643 w 8749521"/>
              <a:gd name="csY4" fmla="*/ 1208124 h 3865276"/>
              <a:gd name="csX5" fmla="*/ 0 w 8749521"/>
              <a:gd name="csY5" fmla="*/ 489726 h 3865276"/>
              <a:gd name="csX0" fmla="*/ 0 w 8736008"/>
              <a:gd name="csY0" fmla="*/ 489726 h 3865276"/>
              <a:gd name="csX1" fmla="*/ 7118990 w 8736008"/>
              <a:gd name="csY1" fmla="*/ 0 h 3865276"/>
              <a:gd name="csX2" fmla="*/ 8736008 w 8736008"/>
              <a:gd name="csY2" fmla="*/ 850010 h 3865276"/>
              <a:gd name="csX3" fmla="*/ 8723871 w 8736008"/>
              <a:gd name="csY3" fmla="*/ 3865276 h 3865276"/>
              <a:gd name="csX4" fmla="*/ 241643 w 8736008"/>
              <a:gd name="csY4" fmla="*/ 1208124 h 3865276"/>
              <a:gd name="csX5" fmla="*/ 0 w 8736008"/>
              <a:gd name="csY5" fmla="*/ 489726 h 3865276"/>
              <a:gd name="csX0" fmla="*/ 0 w 8736008"/>
              <a:gd name="csY0" fmla="*/ 366423 h 3741973"/>
              <a:gd name="csX1" fmla="*/ 7105290 w 8736008"/>
              <a:gd name="csY1" fmla="*/ 0 h 3741973"/>
              <a:gd name="csX2" fmla="*/ 8736008 w 8736008"/>
              <a:gd name="csY2" fmla="*/ 726707 h 3741973"/>
              <a:gd name="csX3" fmla="*/ 8723871 w 8736008"/>
              <a:gd name="csY3" fmla="*/ 3741973 h 3741973"/>
              <a:gd name="csX4" fmla="*/ 241643 w 8736008"/>
              <a:gd name="csY4" fmla="*/ 1084821 h 3741973"/>
              <a:gd name="csX5" fmla="*/ 0 w 8736008"/>
              <a:gd name="csY5" fmla="*/ 366423 h 3741973"/>
              <a:gd name="csX0" fmla="*/ 0 w 8736008"/>
              <a:gd name="csY0" fmla="*/ 496576 h 3872126"/>
              <a:gd name="csX1" fmla="*/ 7108716 w 8736008"/>
              <a:gd name="csY1" fmla="*/ 0 h 3872126"/>
              <a:gd name="csX2" fmla="*/ 8736008 w 8736008"/>
              <a:gd name="csY2" fmla="*/ 856860 h 3872126"/>
              <a:gd name="csX3" fmla="*/ 8723871 w 8736008"/>
              <a:gd name="csY3" fmla="*/ 3872126 h 3872126"/>
              <a:gd name="csX4" fmla="*/ 241643 w 8736008"/>
              <a:gd name="csY4" fmla="*/ 1214974 h 3872126"/>
              <a:gd name="csX5" fmla="*/ 0 w 8736008"/>
              <a:gd name="csY5" fmla="*/ 496576 h 3872126"/>
              <a:gd name="csX0" fmla="*/ 0 w 8688057"/>
              <a:gd name="csY0" fmla="*/ 633580 h 3872126"/>
              <a:gd name="csX1" fmla="*/ 7060765 w 8688057"/>
              <a:gd name="csY1" fmla="*/ 0 h 3872126"/>
              <a:gd name="csX2" fmla="*/ 8688057 w 8688057"/>
              <a:gd name="csY2" fmla="*/ 856860 h 3872126"/>
              <a:gd name="csX3" fmla="*/ 8675920 w 8688057"/>
              <a:gd name="csY3" fmla="*/ 3872126 h 3872126"/>
              <a:gd name="csX4" fmla="*/ 193692 w 8688057"/>
              <a:gd name="csY4" fmla="*/ 1214974 h 3872126"/>
              <a:gd name="csX5" fmla="*/ 0 w 8688057"/>
              <a:gd name="csY5" fmla="*/ 633580 h 3872126"/>
              <a:gd name="csX0" fmla="*/ 0 w 8732583"/>
              <a:gd name="csY0" fmla="*/ 496577 h 3872126"/>
              <a:gd name="csX1" fmla="*/ 7105291 w 8732583"/>
              <a:gd name="csY1" fmla="*/ 0 h 3872126"/>
              <a:gd name="csX2" fmla="*/ 8732583 w 8732583"/>
              <a:gd name="csY2" fmla="*/ 856860 h 3872126"/>
              <a:gd name="csX3" fmla="*/ 8720446 w 8732583"/>
              <a:gd name="csY3" fmla="*/ 3872126 h 3872126"/>
              <a:gd name="csX4" fmla="*/ 238218 w 8732583"/>
              <a:gd name="csY4" fmla="*/ 1214974 h 3872126"/>
              <a:gd name="csX5" fmla="*/ 0 w 8732583"/>
              <a:gd name="csY5" fmla="*/ 496577 h 3872126"/>
              <a:gd name="csX0" fmla="*/ 0 w 8720580"/>
              <a:gd name="csY0" fmla="*/ 496577 h 3872126"/>
              <a:gd name="csX1" fmla="*/ 7105291 w 8720580"/>
              <a:gd name="csY1" fmla="*/ 0 h 3872126"/>
              <a:gd name="csX2" fmla="*/ 8640106 w 8720580"/>
              <a:gd name="csY2" fmla="*/ 942488 h 3872126"/>
              <a:gd name="csX3" fmla="*/ 8720446 w 8720580"/>
              <a:gd name="csY3" fmla="*/ 3872126 h 3872126"/>
              <a:gd name="csX4" fmla="*/ 238218 w 8720580"/>
              <a:gd name="csY4" fmla="*/ 1214974 h 3872126"/>
              <a:gd name="csX5" fmla="*/ 0 w 8720580"/>
              <a:gd name="csY5" fmla="*/ 496577 h 3872126"/>
              <a:gd name="csX0" fmla="*/ 0 w 8725733"/>
              <a:gd name="csY0" fmla="*/ 496577 h 3872126"/>
              <a:gd name="csX1" fmla="*/ 7105291 w 8725733"/>
              <a:gd name="csY1" fmla="*/ 0 h 3872126"/>
              <a:gd name="csX2" fmla="*/ 8725733 w 8725733"/>
              <a:gd name="csY2" fmla="*/ 843160 h 3872126"/>
              <a:gd name="csX3" fmla="*/ 8720446 w 8725733"/>
              <a:gd name="csY3" fmla="*/ 3872126 h 3872126"/>
              <a:gd name="csX4" fmla="*/ 238218 w 8725733"/>
              <a:gd name="csY4" fmla="*/ 1214974 h 3872126"/>
              <a:gd name="csX5" fmla="*/ 0 w 8725733"/>
              <a:gd name="csY5" fmla="*/ 496577 h 3872126"/>
              <a:gd name="csX0" fmla="*/ 0 w 8725733"/>
              <a:gd name="csY0" fmla="*/ 496577 h 4312019"/>
              <a:gd name="csX1" fmla="*/ 7105291 w 8725733"/>
              <a:gd name="csY1" fmla="*/ 0 h 4312019"/>
              <a:gd name="csX2" fmla="*/ 8725733 w 8725733"/>
              <a:gd name="csY2" fmla="*/ 843160 h 4312019"/>
              <a:gd name="csX3" fmla="*/ 8720446 w 8725733"/>
              <a:gd name="csY3" fmla="*/ 4312019 h 4312019"/>
              <a:gd name="csX4" fmla="*/ 238218 w 8725733"/>
              <a:gd name="csY4" fmla="*/ 1214974 h 4312019"/>
              <a:gd name="csX5" fmla="*/ 0 w 8725733"/>
              <a:gd name="csY5" fmla="*/ 496577 h 4312019"/>
              <a:gd name="csX0" fmla="*/ 0 w 8725733"/>
              <a:gd name="csY0" fmla="*/ 496577 h 4312019"/>
              <a:gd name="csX1" fmla="*/ 7105291 w 8725733"/>
              <a:gd name="csY1" fmla="*/ 0 h 4312019"/>
              <a:gd name="csX2" fmla="*/ 8725733 w 8725733"/>
              <a:gd name="csY2" fmla="*/ 843160 h 4312019"/>
              <a:gd name="csX3" fmla="*/ 8720446 w 8725733"/>
              <a:gd name="csY3" fmla="*/ 4312019 h 4312019"/>
              <a:gd name="csX4" fmla="*/ 2131090 w 8725733"/>
              <a:gd name="csY4" fmla="*/ 895052 h 4312019"/>
              <a:gd name="csX5" fmla="*/ 0 w 8725733"/>
              <a:gd name="csY5" fmla="*/ 496577 h 4312019"/>
              <a:gd name="csX0" fmla="*/ 0 w 6819532"/>
              <a:gd name="csY0" fmla="*/ 363275 h 4312019"/>
              <a:gd name="csX1" fmla="*/ 5199090 w 6819532"/>
              <a:gd name="csY1" fmla="*/ 0 h 4312019"/>
              <a:gd name="csX2" fmla="*/ 6819532 w 6819532"/>
              <a:gd name="csY2" fmla="*/ 843160 h 4312019"/>
              <a:gd name="csX3" fmla="*/ 6814245 w 6819532"/>
              <a:gd name="csY3" fmla="*/ 4312019 h 4312019"/>
              <a:gd name="csX4" fmla="*/ 224889 w 6819532"/>
              <a:gd name="csY4" fmla="*/ 895052 h 4312019"/>
              <a:gd name="csX5" fmla="*/ 0 w 6819532"/>
              <a:gd name="csY5" fmla="*/ 363275 h 4312019"/>
              <a:gd name="csX0" fmla="*/ 0 w 6819532"/>
              <a:gd name="csY0" fmla="*/ 363275 h 5018513"/>
              <a:gd name="csX1" fmla="*/ 5199090 w 6819532"/>
              <a:gd name="csY1" fmla="*/ 0 h 5018513"/>
              <a:gd name="csX2" fmla="*/ 6819532 w 6819532"/>
              <a:gd name="csY2" fmla="*/ 843160 h 5018513"/>
              <a:gd name="csX3" fmla="*/ 6800915 w 6819532"/>
              <a:gd name="csY3" fmla="*/ 5018513 h 5018513"/>
              <a:gd name="csX4" fmla="*/ 224889 w 6819532"/>
              <a:gd name="csY4" fmla="*/ 895052 h 5018513"/>
              <a:gd name="csX5" fmla="*/ 0 w 6819532"/>
              <a:gd name="csY5" fmla="*/ 363275 h 5018513"/>
              <a:gd name="csX0" fmla="*/ 654897 w 7474429"/>
              <a:gd name="csY0" fmla="*/ 363275 h 5018513"/>
              <a:gd name="csX1" fmla="*/ 5853987 w 7474429"/>
              <a:gd name="csY1" fmla="*/ 0 h 5018513"/>
              <a:gd name="csX2" fmla="*/ 7474429 w 7474429"/>
              <a:gd name="csY2" fmla="*/ 843160 h 5018513"/>
              <a:gd name="csX3" fmla="*/ 7455812 w 7474429"/>
              <a:gd name="csY3" fmla="*/ 5018513 h 5018513"/>
              <a:gd name="csX4" fmla="*/ 0 w 7474429"/>
              <a:gd name="csY4" fmla="*/ 1134994 h 5018513"/>
              <a:gd name="csX5" fmla="*/ 654897 w 7474429"/>
              <a:gd name="csY5" fmla="*/ 363275 h 5018513"/>
              <a:gd name="csX0" fmla="*/ 0 w 7792628"/>
              <a:gd name="csY0" fmla="*/ 443255 h 5018513"/>
              <a:gd name="csX1" fmla="*/ 6172186 w 7792628"/>
              <a:gd name="csY1" fmla="*/ 0 h 5018513"/>
              <a:gd name="csX2" fmla="*/ 7792628 w 7792628"/>
              <a:gd name="csY2" fmla="*/ 843160 h 5018513"/>
              <a:gd name="csX3" fmla="*/ 7774011 w 7792628"/>
              <a:gd name="csY3" fmla="*/ 5018513 h 5018513"/>
              <a:gd name="csX4" fmla="*/ 318199 w 7792628"/>
              <a:gd name="csY4" fmla="*/ 1134994 h 5018513"/>
              <a:gd name="csX5" fmla="*/ 0 w 7792628"/>
              <a:gd name="csY5" fmla="*/ 443255 h 5018513"/>
              <a:gd name="csX0" fmla="*/ 0 w 7761384"/>
              <a:gd name="csY0" fmla="*/ 505744 h 5018513"/>
              <a:gd name="csX1" fmla="*/ 6140942 w 7761384"/>
              <a:gd name="csY1" fmla="*/ 0 h 5018513"/>
              <a:gd name="csX2" fmla="*/ 7761384 w 7761384"/>
              <a:gd name="csY2" fmla="*/ 843160 h 5018513"/>
              <a:gd name="csX3" fmla="*/ 7742767 w 7761384"/>
              <a:gd name="csY3" fmla="*/ 5018513 h 5018513"/>
              <a:gd name="csX4" fmla="*/ 286955 w 7761384"/>
              <a:gd name="csY4" fmla="*/ 1134994 h 5018513"/>
              <a:gd name="csX5" fmla="*/ 0 w 7761384"/>
              <a:gd name="csY5" fmla="*/ 505744 h 5018513"/>
              <a:gd name="csX0" fmla="*/ 0 w 7797091"/>
              <a:gd name="csY0" fmla="*/ 429866 h 5018513"/>
              <a:gd name="csX1" fmla="*/ 6176649 w 7797091"/>
              <a:gd name="csY1" fmla="*/ 0 h 5018513"/>
              <a:gd name="csX2" fmla="*/ 7797091 w 7797091"/>
              <a:gd name="csY2" fmla="*/ 843160 h 5018513"/>
              <a:gd name="csX3" fmla="*/ 7778474 w 7797091"/>
              <a:gd name="csY3" fmla="*/ 5018513 h 5018513"/>
              <a:gd name="csX4" fmla="*/ 322662 w 7797091"/>
              <a:gd name="csY4" fmla="*/ 1134994 h 5018513"/>
              <a:gd name="csX5" fmla="*/ 0 w 7797091"/>
              <a:gd name="csY5" fmla="*/ 429866 h 5018513"/>
              <a:gd name="csX0" fmla="*/ 0 w 7797091"/>
              <a:gd name="csY0" fmla="*/ 287035 h 4875682"/>
              <a:gd name="csX1" fmla="*/ 6176649 w 7797091"/>
              <a:gd name="csY1" fmla="*/ 0 h 4875682"/>
              <a:gd name="csX2" fmla="*/ 7797091 w 7797091"/>
              <a:gd name="csY2" fmla="*/ 700329 h 4875682"/>
              <a:gd name="csX3" fmla="*/ 7778474 w 7797091"/>
              <a:gd name="csY3" fmla="*/ 4875682 h 4875682"/>
              <a:gd name="csX4" fmla="*/ 322662 w 7797091"/>
              <a:gd name="csY4" fmla="*/ 992163 h 4875682"/>
              <a:gd name="csX5" fmla="*/ 0 w 7797091"/>
              <a:gd name="csY5" fmla="*/ 287035 h 4875682"/>
              <a:gd name="csX0" fmla="*/ 0 w 7797091"/>
              <a:gd name="csY0" fmla="*/ 429866 h 5018513"/>
              <a:gd name="csX1" fmla="*/ 6176649 w 7797091"/>
              <a:gd name="csY1" fmla="*/ 0 h 5018513"/>
              <a:gd name="csX2" fmla="*/ 7797091 w 7797091"/>
              <a:gd name="csY2" fmla="*/ 843160 h 5018513"/>
              <a:gd name="csX3" fmla="*/ 7778474 w 7797091"/>
              <a:gd name="csY3" fmla="*/ 5018513 h 5018513"/>
              <a:gd name="csX4" fmla="*/ 322662 w 7797091"/>
              <a:gd name="csY4" fmla="*/ 1134994 h 5018513"/>
              <a:gd name="csX5" fmla="*/ 0 w 7797091"/>
              <a:gd name="csY5" fmla="*/ 429866 h 5018513"/>
              <a:gd name="csX0" fmla="*/ 0 w 7778643"/>
              <a:gd name="csY0" fmla="*/ 429866 h 5018513"/>
              <a:gd name="csX1" fmla="*/ 6176649 w 7778643"/>
              <a:gd name="csY1" fmla="*/ 0 h 5018513"/>
              <a:gd name="csX2" fmla="*/ 7716749 w 7778643"/>
              <a:gd name="csY2" fmla="*/ 945819 h 5018513"/>
              <a:gd name="csX3" fmla="*/ 7778474 w 7778643"/>
              <a:gd name="csY3" fmla="*/ 5018513 h 5018513"/>
              <a:gd name="csX4" fmla="*/ 322662 w 7778643"/>
              <a:gd name="csY4" fmla="*/ 1134994 h 5018513"/>
              <a:gd name="csX5" fmla="*/ 0 w 7778643"/>
              <a:gd name="csY5" fmla="*/ 429866 h 5018513"/>
              <a:gd name="csX0" fmla="*/ 0 w 7801556"/>
              <a:gd name="csY0" fmla="*/ 429866 h 5018513"/>
              <a:gd name="csX1" fmla="*/ 6176649 w 7801556"/>
              <a:gd name="csY1" fmla="*/ 0 h 5018513"/>
              <a:gd name="csX2" fmla="*/ 7801556 w 7801556"/>
              <a:gd name="csY2" fmla="*/ 843159 h 5018513"/>
              <a:gd name="csX3" fmla="*/ 7778474 w 7801556"/>
              <a:gd name="csY3" fmla="*/ 5018513 h 5018513"/>
              <a:gd name="csX4" fmla="*/ 322662 w 7801556"/>
              <a:gd name="csY4" fmla="*/ 1134994 h 5018513"/>
              <a:gd name="csX5" fmla="*/ 0 w 7801556"/>
              <a:gd name="csY5" fmla="*/ 429866 h 5018513"/>
              <a:gd name="csX0" fmla="*/ 0 w 7801556"/>
              <a:gd name="csY0" fmla="*/ 429866 h 5026101"/>
              <a:gd name="csX1" fmla="*/ 6176649 w 7801556"/>
              <a:gd name="csY1" fmla="*/ 0 h 5026101"/>
              <a:gd name="csX2" fmla="*/ 7801556 w 7801556"/>
              <a:gd name="csY2" fmla="*/ 843159 h 5026101"/>
              <a:gd name="csX3" fmla="*/ 7793650 w 7801556"/>
              <a:gd name="csY3" fmla="*/ 5026101 h 5026101"/>
              <a:gd name="csX4" fmla="*/ 322662 w 7801556"/>
              <a:gd name="csY4" fmla="*/ 1134994 h 5026101"/>
              <a:gd name="csX5" fmla="*/ 0 w 7801556"/>
              <a:gd name="csY5" fmla="*/ 429866 h 5026101"/>
              <a:gd name="csX0" fmla="*/ 0 w 7801556"/>
              <a:gd name="csY0" fmla="*/ 426440 h 5026101"/>
              <a:gd name="csX1" fmla="*/ 6176649 w 7801556"/>
              <a:gd name="csY1" fmla="*/ 0 h 5026101"/>
              <a:gd name="csX2" fmla="*/ 7801556 w 7801556"/>
              <a:gd name="csY2" fmla="*/ 843159 h 5026101"/>
              <a:gd name="csX3" fmla="*/ 7793650 w 7801556"/>
              <a:gd name="csY3" fmla="*/ 5026101 h 5026101"/>
              <a:gd name="csX4" fmla="*/ 322662 w 7801556"/>
              <a:gd name="csY4" fmla="*/ 1134994 h 5026101"/>
              <a:gd name="csX5" fmla="*/ 0 w 7801556"/>
              <a:gd name="csY5" fmla="*/ 426440 h 5026101"/>
              <a:gd name="csX0" fmla="*/ 0 w 7801556"/>
              <a:gd name="csY0" fmla="*/ 464116 h 5063777"/>
              <a:gd name="csX1" fmla="*/ 6193774 w 7801556"/>
              <a:gd name="csY1" fmla="*/ 0 h 5063777"/>
              <a:gd name="csX2" fmla="*/ 7801556 w 7801556"/>
              <a:gd name="csY2" fmla="*/ 880835 h 5063777"/>
              <a:gd name="csX3" fmla="*/ 7793650 w 7801556"/>
              <a:gd name="csY3" fmla="*/ 5063777 h 5063777"/>
              <a:gd name="csX4" fmla="*/ 322662 w 7801556"/>
              <a:gd name="csY4" fmla="*/ 1172670 h 5063777"/>
              <a:gd name="csX5" fmla="*/ 0 w 7801556"/>
              <a:gd name="csY5" fmla="*/ 464116 h 5063777"/>
              <a:gd name="csX0" fmla="*/ 0 w 7801556"/>
              <a:gd name="csY0" fmla="*/ 429865 h 5029526"/>
              <a:gd name="csX1" fmla="*/ 6176649 w 7801556"/>
              <a:gd name="csY1" fmla="*/ 0 h 5029526"/>
              <a:gd name="csX2" fmla="*/ 7801556 w 7801556"/>
              <a:gd name="csY2" fmla="*/ 846584 h 5029526"/>
              <a:gd name="csX3" fmla="*/ 7793650 w 7801556"/>
              <a:gd name="csY3" fmla="*/ 5029526 h 5029526"/>
              <a:gd name="csX4" fmla="*/ 322662 w 7801556"/>
              <a:gd name="csY4" fmla="*/ 1138419 h 5029526"/>
              <a:gd name="csX5" fmla="*/ 0 w 7801556"/>
              <a:gd name="csY5" fmla="*/ 429865 h 5029526"/>
              <a:gd name="csX0" fmla="*/ 0 w 7787856"/>
              <a:gd name="csY0" fmla="*/ 436716 h 5029526"/>
              <a:gd name="csX1" fmla="*/ 6162949 w 7787856"/>
              <a:gd name="csY1" fmla="*/ 0 h 5029526"/>
              <a:gd name="csX2" fmla="*/ 7787856 w 7787856"/>
              <a:gd name="csY2" fmla="*/ 846584 h 5029526"/>
              <a:gd name="csX3" fmla="*/ 7779950 w 7787856"/>
              <a:gd name="csY3" fmla="*/ 5029526 h 5029526"/>
              <a:gd name="csX4" fmla="*/ 308962 w 7787856"/>
              <a:gd name="csY4" fmla="*/ 1138419 h 5029526"/>
              <a:gd name="csX5" fmla="*/ 0 w 7787856"/>
              <a:gd name="csY5" fmla="*/ 436716 h 5029526"/>
              <a:gd name="csX0" fmla="*/ 0 w 7791281"/>
              <a:gd name="csY0" fmla="*/ 433291 h 5029526"/>
              <a:gd name="csX1" fmla="*/ 6166374 w 7791281"/>
              <a:gd name="csY1" fmla="*/ 0 h 5029526"/>
              <a:gd name="csX2" fmla="*/ 7791281 w 7791281"/>
              <a:gd name="csY2" fmla="*/ 846584 h 5029526"/>
              <a:gd name="csX3" fmla="*/ 7783375 w 7791281"/>
              <a:gd name="csY3" fmla="*/ 5029526 h 5029526"/>
              <a:gd name="csX4" fmla="*/ 312387 w 7791281"/>
              <a:gd name="csY4" fmla="*/ 1138419 h 5029526"/>
              <a:gd name="csX5" fmla="*/ 0 w 7791281"/>
              <a:gd name="csY5" fmla="*/ 433291 h 5029526"/>
              <a:gd name="csX0" fmla="*/ 0 w 7791281"/>
              <a:gd name="csY0" fmla="*/ 433291 h 5032951"/>
              <a:gd name="csX1" fmla="*/ 6166374 w 7791281"/>
              <a:gd name="csY1" fmla="*/ 0 h 5032951"/>
              <a:gd name="csX2" fmla="*/ 7791281 w 7791281"/>
              <a:gd name="csY2" fmla="*/ 846584 h 5032951"/>
              <a:gd name="csX3" fmla="*/ 7786801 w 7791281"/>
              <a:gd name="csY3" fmla="*/ 5032951 h 5032951"/>
              <a:gd name="csX4" fmla="*/ 312387 w 7791281"/>
              <a:gd name="csY4" fmla="*/ 1138419 h 5032951"/>
              <a:gd name="csX5" fmla="*/ 0 w 7791281"/>
              <a:gd name="csY5" fmla="*/ 433291 h 5032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791281" h="5032951">
                <a:moveTo>
                  <a:pt x="0" y="433291"/>
                </a:moveTo>
                <a:lnTo>
                  <a:pt x="6166374" y="0"/>
                </a:lnTo>
                <a:lnTo>
                  <a:pt x="7791281" y="846584"/>
                </a:lnTo>
                <a:cubicBezTo>
                  <a:pt x="7787235" y="1851673"/>
                  <a:pt x="7790847" y="4027862"/>
                  <a:pt x="7786801" y="5032951"/>
                </a:cubicBezTo>
                <a:lnTo>
                  <a:pt x="312387" y="1138419"/>
                </a:lnTo>
                <a:lnTo>
                  <a:pt x="0" y="433291"/>
                </a:lnTo>
                <a:close/>
              </a:path>
            </a:pathLst>
          </a:custGeom>
          <a:solidFill>
            <a:schemeClr val="bg1">
              <a:alpha val="10196"/>
            </a:schemeClr>
          </a:solidFill>
        </p:spPr>
        <p:txBody>
          <a:bodyPr tIns="0" bIns="900000" anchor="ctr"/>
          <a:lstStyle>
            <a:lvl1pPr marL="0" indent="0" algn="ctr">
              <a:buNone/>
              <a:defRPr>
                <a:solidFill>
                  <a:srgbClr val="545454"/>
                </a:solidFill>
              </a:defRPr>
            </a:lvl1pPr>
          </a:lstStyle>
          <a:p>
            <a:r>
              <a:rPr lang="cs-CZ" dirty="0"/>
              <a:t>Kliknutím na ikonu přidáte obrázek.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29657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textové po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C9001B91-2C19-4D63-A006-B92F7D9B95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A0B66F5-F694-8C2D-5123-88F2D3870DC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15938" y="2438256"/>
            <a:ext cx="10515600" cy="3691082"/>
          </a:xfrm>
        </p:spPr>
        <p:txBody>
          <a:bodyPr/>
          <a:lstStyle>
            <a:lvl1pPr>
              <a:defRPr lang="en-GB" dirty="0"/>
            </a:lvl1pPr>
            <a:lvl2pPr>
              <a:defRPr lang="cs-CZ" noProof="0" dirty="0"/>
            </a:lvl2pPr>
            <a:lvl3pPr>
              <a:defRPr lang="en-GB" dirty="0"/>
            </a:lvl3pPr>
            <a:lvl4pPr>
              <a:defRPr lang="en-GB" dirty="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DD49E953-5034-5BB5-EF7A-A689C11A30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72733"/>
            <a:ext cx="10515600" cy="516107"/>
          </a:xfrm>
        </p:spPr>
        <p:txBody>
          <a:bodyPr/>
          <a:lstStyle>
            <a:lvl1pPr>
              <a:defRPr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AD2FB36-7C67-3D2D-CE84-C939A0CCDA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18AFAAD-992E-A077-088F-9B256212BA80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01FC038-4B3A-B2B9-2B29-FE0F09E0F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38245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6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dvě textová po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13984CB-2BC8-4619-B1B4-EACEB875C3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FE3B6-0510-964C-9271-434C25AE892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15938" y="2438256"/>
            <a:ext cx="5181600" cy="3691082"/>
          </a:xfrm>
        </p:spPr>
        <p:txBody>
          <a:bodyPr/>
          <a:lstStyle>
            <a:lvl1pPr>
              <a:defRPr lang="en-GB" dirty="0"/>
            </a:lvl1pPr>
            <a:lvl2pPr>
              <a:defRPr lang="cs-CZ" noProof="0" dirty="0"/>
            </a:lvl2pPr>
            <a:lvl3pPr>
              <a:defRPr lang="en-GB" dirty="0"/>
            </a:lvl3pPr>
            <a:lvl4pPr>
              <a:defRPr lang="en-GB" dirty="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9ADC8-A008-C44B-A3C2-64236DA179A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849938" y="2438256"/>
            <a:ext cx="5181600" cy="3691082"/>
          </a:xfrm>
        </p:spPr>
        <p:txBody>
          <a:bodyPr/>
          <a:lstStyle>
            <a:lvl1pPr>
              <a:defRPr lang="en-GB" dirty="0"/>
            </a:lvl1pPr>
            <a:lvl2pPr>
              <a:defRPr lang="cs-CZ" noProof="0" dirty="0"/>
            </a:lvl2pPr>
            <a:lvl3pPr>
              <a:defRPr lang="en-GB" dirty="0"/>
            </a:lvl3pPr>
            <a:lvl4pPr>
              <a:defRPr lang="en-GB" dirty="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CBB73D4-82BD-364F-EE1C-4DC6FF0C24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72733"/>
            <a:ext cx="10515600" cy="516107"/>
          </a:xfrm>
        </p:spPr>
        <p:txBody>
          <a:bodyPr/>
          <a:lstStyle>
            <a:lvl1pPr>
              <a:defRPr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58F901C-FAFE-CEE3-A73D-0B2962556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5BECC5F-F7F2-85E2-06F6-AEAA86A8C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648470F-3D38-D1BB-53FC-6DDC6EBB73CA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7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592442A5-FC95-49F9-B4E9-6CFF7D1FF8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D0786-AD54-6A4B-8BA6-F028206B736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5938" y="3173412"/>
            <a:ext cx="5157787" cy="2955926"/>
          </a:xfrm>
        </p:spPr>
        <p:txBody>
          <a:bodyPr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endParaRPr lang="en-GB" dirty="0"/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41607-8469-3646-8B93-EA9401D701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2348880"/>
            <a:ext cx="5157787" cy="73515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sekundárního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1697A-3AFB-364E-8BF8-A7DD7A4100E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48350" y="3173412"/>
            <a:ext cx="5183188" cy="2955926"/>
          </a:xfrm>
        </p:spPr>
        <p:txBody>
          <a:bodyPr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20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endParaRPr lang="en-GB" dirty="0"/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34B3D56-08AA-4A47-9152-DA7E97C05A2C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848350" y="2348880"/>
            <a:ext cx="5157787" cy="73515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sekundárního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E0166F7-D501-60A4-54A6-CB2ECCA2E7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72733"/>
            <a:ext cx="10515600" cy="516107"/>
          </a:xfrm>
        </p:spPr>
        <p:txBody>
          <a:bodyPr/>
          <a:lstStyle>
            <a:lvl1pPr>
              <a:defRPr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C91A370-2D0B-40B0-1D58-2DB9EEC3E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D1CB2E-9DCD-835D-9465-3404E087161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10E11B-9243-42F2-48A4-3CD8FF965E67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19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B26F631C-FDC2-44A0-B823-C2D27D317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D0786-AD54-6A4B-8BA6-F028206B736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5939" y="3173412"/>
            <a:ext cx="3347814" cy="295592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7BCABD-6CB3-6A63-9569-4044BB79EB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1472733"/>
            <a:ext cx="10569901" cy="516107"/>
          </a:xfrm>
        </p:spPr>
        <p:txBody>
          <a:bodyPr/>
          <a:lstStyle>
            <a:lvl1pPr>
              <a:defRPr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AE5343B-8900-A47D-C401-B649D1D0063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9" y="2348880"/>
            <a:ext cx="3347814" cy="73515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sekundárního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DB87640-E370-0283-601C-CEBD83B7500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078003" y="2348880"/>
            <a:ext cx="3396793" cy="73515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sekundárního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36988D-BB95-5404-C48F-F6EBC6BE5A5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689046" y="2348880"/>
            <a:ext cx="3396793" cy="735156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sekundárního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23163E-588E-3D4B-1DED-71EBB69E8D5E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4078003" y="3173412"/>
            <a:ext cx="3396793" cy="295592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CD3C89E-14E2-A611-740E-7E3C010248F8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7694660" y="3173412"/>
            <a:ext cx="3396793" cy="295592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buClr>
                <a:srgbClr val="5FAF4B"/>
              </a:buClr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50DB5C1-4C63-B5E6-0C52-D803B082DE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6A18C-89C7-5542-691C-BD9218910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2283DD5-3A80-D153-289C-E112F017423A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94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>
            <a:extLst>
              <a:ext uri="{FF2B5EF4-FFF2-40B4-BE49-F238E27FC236}">
                <a16:creationId xmlns:a16="http://schemas.microsoft.com/office/drawing/2014/main" id="{4F5E9722-5F18-4C42-8DD0-FCEC73BC5C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9D0786-AD54-6A4B-8BA6-F028206B736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5938" y="1916832"/>
            <a:ext cx="5157787" cy="16561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41607-8469-3646-8B93-EA9401D7019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1181676"/>
            <a:ext cx="5157787" cy="735156"/>
          </a:xfrm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34B3D56-08AA-4A47-9152-DA7E97C05A2C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848350" y="1181676"/>
            <a:ext cx="5157787" cy="735156"/>
          </a:xfrm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50F1471-1FE4-9B2D-2A5A-505A8F6CEA11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5845927" y="1916832"/>
            <a:ext cx="5157787" cy="16561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CAA571E-4EA5-BEE2-B167-2A07E1A532C9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515938" y="4387077"/>
            <a:ext cx="5157787" cy="16561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197E43B-9C5C-87B1-162B-C4E9D7F9A23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15938" y="3651921"/>
            <a:ext cx="5157787" cy="735156"/>
          </a:xfrm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7E0F84-8268-CCB9-C02F-4C241CDB5D7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848350" y="3651921"/>
            <a:ext cx="5157787" cy="735156"/>
          </a:xfrm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2DF9D17C-94B4-090E-3A1E-EC420F474AC5}"/>
              </a:ext>
            </a:extLst>
          </p:cNvPr>
          <p:cNvSpPr>
            <a:spLocks noGrp="1"/>
          </p:cNvSpPr>
          <p:nvPr>
            <p:ph sz="half" idx="22" hasCustomPrompt="1"/>
          </p:nvPr>
        </p:nvSpPr>
        <p:spPr>
          <a:xfrm>
            <a:off x="5845927" y="4387077"/>
            <a:ext cx="5157787" cy="165618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83B28-2F4D-0380-A3AD-E0542E266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A76598-6166-FAA0-653D-1211E31B1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AE5B5E-A265-5A10-2FB6-125D7CAD45BE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52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7209A923-2D68-469A-A7D3-58DB732D4C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512220E-1759-D489-AA1F-BED45CB7F9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72733"/>
            <a:ext cx="10515600" cy="516107"/>
          </a:xfrm>
        </p:spPr>
        <p:txBody>
          <a:bodyPr/>
          <a:lstStyle>
            <a:lvl1pPr>
              <a:defRPr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9A081EC-85FF-5355-D94B-DF1BB468D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1A4C1-19C1-2BBF-28AF-6FC799D3A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2BC3919-7E3E-C04B-9E90-1BC0756A0D34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78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textové po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80B3032F-E11A-48F3-9E73-46E43DB03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37E4D1C-ADE8-A823-2794-39577C47E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472733"/>
            <a:ext cx="10515600" cy="4656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93EB39C-2726-C7BD-66BA-3C6117E7D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66461A8-24B5-8F7D-3C1B-957B47BF7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28064E-C7F0-ECB1-D484-6CB2009D9CFF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24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 stránka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95B32E3A-11A0-44A1-991D-33BFAD763C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A58367C-C41A-D853-CCBB-DEC8A28EF4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95C5075-B99C-F836-E948-DAFEE60EE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53019B6-62DD-AF54-1ED2-F6E31D9CC051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84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gra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9D1F0851-6915-4514-A4AF-640D40B414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D6976331-1309-C042-9AF4-EDA40FF1CFF4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1631504" y="2397727"/>
            <a:ext cx="4114801" cy="3412416"/>
          </a:xfrm>
          <a:noFill/>
        </p:spPr>
        <p:txBody>
          <a:bodyPr/>
          <a:lstStyle/>
          <a:p>
            <a:r>
              <a:rPr lang="cs-CZ" dirty="0"/>
              <a:t>Pro vložení grafu klikněte zde</a:t>
            </a:r>
            <a:endParaRPr lang="x-none"/>
          </a:p>
        </p:txBody>
      </p:sp>
      <p:sp>
        <p:nvSpPr>
          <p:cNvPr id="14" name="Chart Placeholder 3">
            <a:extLst>
              <a:ext uri="{FF2B5EF4-FFF2-40B4-BE49-F238E27FC236}">
                <a16:creationId xmlns:a16="http://schemas.microsoft.com/office/drawing/2014/main" id="{1B140CC4-1E97-5648-89C8-8FF0C929DE16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6113003" y="2397727"/>
            <a:ext cx="4114801" cy="3412416"/>
          </a:xfrm>
          <a:noFill/>
        </p:spPr>
        <p:txBody>
          <a:bodyPr/>
          <a:lstStyle/>
          <a:p>
            <a:r>
              <a:rPr lang="cs-CZ" dirty="0"/>
              <a:t>Pro vložení grafu klikněte zde</a:t>
            </a:r>
            <a:endParaRPr lang="x-none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E512A93-87F0-1A23-CB70-DB45277785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472733"/>
            <a:ext cx="10515600" cy="516107"/>
          </a:xfrm>
        </p:spPr>
        <p:txBody>
          <a:bodyPr/>
          <a:lstStyle>
            <a:lvl1pPr>
              <a:defRPr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987C50C-7D32-DB39-FBCF-C02AB32E1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758C105-CA20-A0FB-AB6A-2098363BC2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929CF4D-7294-0E3D-9FF5-9CE689033524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182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mart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DE66F79F-2D99-424F-BE3C-E0E237B643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552B32-4B01-E647-A789-75D4BB3FC9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7" name="SmartArt Placeholder 6">
            <a:extLst>
              <a:ext uri="{FF2B5EF4-FFF2-40B4-BE49-F238E27FC236}">
                <a16:creationId xmlns:a16="http://schemas.microsoft.com/office/drawing/2014/main" id="{C7E162FF-C55C-8C41-99DA-A81EF46BB63D}"/>
              </a:ext>
            </a:extLst>
          </p:cNvPr>
          <p:cNvSpPr>
            <a:spLocks noGrp="1"/>
          </p:cNvSpPr>
          <p:nvPr>
            <p:ph type="dgm" sz="quarter" idx="17"/>
          </p:nvPr>
        </p:nvSpPr>
        <p:spPr>
          <a:xfrm>
            <a:off x="515938" y="2837813"/>
            <a:ext cx="11160125" cy="2036037"/>
          </a:xfrm>
        </p:spPr>
        <p:txBody>
          <a:bodyPr/>
          <a:lstStyle/>
          <a:p>
            <a:r>
              <a:rPr lang="cs-CZ"/>
              <a:t>Kliknutím na ikonu přidáte obrázek SmartArt.</a:t>
            </a:r>
            <a:endParaRPr lang="x-non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6E24451-3773-7146-BCA3-AD6051C98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7DF38CD-78C4-C547-9A81-97CDC83B7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21522-6193-6053-F01B-71FBC1ADD7B8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211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é pole a odrážk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305A470D-3E8C-4A1D-A60E-D67F9C459B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2917-C80D-0645-B785-B6B129FA74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534148"/>
            <a:ext cx="6392316" cy="44802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cs-CZ" noProof="0" dirty="0"/>
              <a:t>úpravu</a:t>
            </a:r>
            <a:r>
              <a:rPr lang="en-GB" dirty="0"/>
              <a:t> </a:t>
            </a:r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cs-CZ" noProof="0" dirty="0"/>
              <a:t>úroveň</a:t>
            </a:r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10D5C8-7BD4-E3C8-00A1-C3B4E0A986D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15939" y="1534148"/>
            <a:ext cx="3932238" cy="735156"/>
          </a:xfrm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sekundárního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F10C552-9C96-200B-2FFA-975D38DE086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15938" y="2323288"/>
            <a:ext cx="3932238" cy="369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87783A8-B388-5ACD-2D22-6D93119A6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F3513F7-58D2-446A-B316-56D412A8E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C946338-0982-B79D-D4E6-A6B2FA882D1B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240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é pole a obráz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8E64437F-1C59-40A8-829C-8E4A83311F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10D5C8-7BD4-E3C8-00A1-C3B4E0A986D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15939" y="1534148"/>
            <a:ext cx="3932238" cy="735156"/>
          </a:xfrm>
        </p:spPr>
        <p:txBody>
          <a:bodyPr anchor="ctr">
            <a:normAutofit/>
          </a:bodyPr>
          <a:lstStyle>
            <a:lvl1pPr marL="0" indent="0">
              <a:buNone/>
              <a:defRPr sz="2000" b="0">
                <a:solidFill>
                  <a:srgbClr val="00391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sekundárního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F10C552-9C96-200B-2FFA-975D38DE086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15938" y="2323288"/>
            <a:ext cx="3932238" cy="369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E576D3D-F182-B5A8-64FE-69B1A148174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534148"/>
            <a:ext cx="6392316" cy="4480222"/>
          </a:xfr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5C66202-0F4D-AE08-891E-678ECCCA4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7EDF178-3747-5CF3-E4ED-E006F367A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DD05FBA-57CA-B98F-8B17-2B6CC245D2D4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625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popise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D862F461-4C24-45B1-90D0-77E02C52AB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F512658-E537-49C1-DE07-95A207EB8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9F666D-C5DE-3EAE-535C-0F588A389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11D828F2-C93C-47CE-2320-3867603A77B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62000" y="1342800"/>
            <a:ext cx="10088894" cy="4679951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0115 w 10088894"/>
              <a:gd name="csY2" fmla="*/ 3331981 h 4679951"/>
              <a:gd name="csX3" fmla="*/ 5376643 w 10088894"/>
              <a:gd name="csY3" fmla="*/ 2484494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0115 w 10088894"/>
              <a:gd name="csY2" fmla="*/ 3331981 h 4679951"/>
              <a:gd name="csX3" fmla="*/ 5376643 w 10088894"/>
              <a:gd name="csY3" fmla="*/ 3330655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376643 w 10088894"/>
              <a:gd name="csY3" fmla="*/ 3330655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07123 w 10088894"/>
              <a:gd name="csY3" fmla="*/ 3594815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07123 w 10088894"/>
              <a:gd name="csY3" fmla="*/ 3594815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0978 w 10088894"/>
              <a:gd name="csY3" fmla="*/ 3629452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0978 w 10088894"/>
              <a:gd name="csY3" fmla="*/ 3601743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0978 w 10088894"/>
              <a:gd name="csY3" fmla="*/ 3629452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00196 w 10088894"/>
              <a:gd name="csY3" fmla="*/ 3622524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7905 w 10088894"/>
              <a:gd name="csY3" fmla="*/ 3636379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14051 w 10088894"/>
              <a:gd name="csY3" fmla="*/ 3643306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14051 w 10088894"/>
              <a:gd name="csY3" fmla="*/ 3622525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14051 w 10088894"/>
              <a:gd name="csY3" fmla="*/ 3622525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414051 w 10088894"/>
              <a:gd name="csY3" fmla="*/ 3622525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439899 w 10088894"/>
              <a:gd name="csY3" fmla="*/ 360418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439899 w 10088894"/>
              <a:gd name="csY3" fmla="*/ 360418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49578 w 10088894"/>
              <a:gd name="csY4" fmla="*/ 4679894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8153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8153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9574 w 10088894"/>
              <a:gd name="csY3" fmla="*/ 3601010 h 4679951"/>
              <a:gd name="csX4" fmla="*/ 5378153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088894" h="4679951">
                <a:moveTo>
                  <a:pt x="0" y="0"/>
                </a:moveTo>
                <a:lnTo>
                  <a:pt x="10088894" y="10510"/>
                </a:lnTo>
                <a:cubicBezTo>
                  <a:pt x="10086138" y="267009"/>
                  <a:pt x="10077652" y="3343228"/>
                  <a:pt x="10074896" y="3599727"/>
                </a:cubicBezTo>
                <a:lnTo>
                  <a:pt x="5379574" y="3601010"/>
                </a:lnTo>
                <a:cubicBezTo>
                  <a:pt x="5378863" y="4140452"/>
                  <a:pt x="5377276" y="4137277"/>
                  <a:pt x="5378153" y="4676719"/>
                </a:cubicBezTo>
                <a:lnTo>
                  <a:pt x="0" y="4679951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DDE4FFA9-52FC-D993-1F9D-B63B93EB57C0}"/>
              </a:ext>
            </a:extLst>
          </p:cNvPr>
          <p:cNvSpPr/>
          <p:nvPr userDrawn="1"/>
        </p:nvSpPr>
        <p:spPr>
          <a:xfrm>
            <a:off x="6436659" y="4941168"/>
            <a:ext cx="5347973" cy="1260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AD6B467-476E-3F0A-8072-61F2093BE1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4729" y="5085184"/>
            <a:ext cx="4923879" cy="31796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chemeClr val="tx2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2B0A8133-7356-7C31-AA61-1C25512194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44729" y="5445224"/>
            <a:ext cx="4923879" cy="5431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545454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</a:t>
            </a:r>
            <a:r>
              <a:rPr lang="en-GB" dirty="0"/>
              <a:t>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4E4F2-771C-422D-E8DF-36671AF61811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563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popis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AF0CB635-7751-44B1-973A-F3AA544094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CF5BDF67-71AA-F2C7-C42A-4E974564B2C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62000" y="1342800"/>
            <a:ext cx="10088894" cy="4679951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0115 w 10088894"/>
              <a:gd name="csY2" fmla="*/ 3331981 h 4679951"/>
              <a:gd name="csX3" fmla="*/ 5376643 w 10088894"/>
              <a:gd name="csY3" fmla="*/ 2484494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0115 w 10088894"/>
              <a:gd name="csY2" fmla="*/ 3331981 h 4679951"/>
              <a:gd name="csX3" fmla="*/ 5376643 w 10088894"/>
              <a:gd name="csY3" fmla="*/ 3330655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376643 w 10088894"/>
              <a:gd name="csY3" fmla="*/ 3330655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07123 w 10088894"/>
              <a:gd name="csY3" fmla="*/ 3594815 h 4679951"/>
              <a:gd name="csX4" fmla="*/ 5371990 w 10088894"/>
              <a:gd name="csY4" fmla="*/ 467995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07123 w 10088894"/>
              <a:gd name="csY3" fmla="*/ 3594815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0978 w 10088894"/>
              <a:gd name="csY3" fmla="*/ 3629452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0978 w 10088894"/>
              <a:gd name="csY3" fmla="*/ 3601743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0978 w 10088894"/>
              <a:gd name="csY3" fmla="*/ 3629452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00196 w 10088894"/>
              <a:gd name="csY3" fmla="*/ 3622524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27905 w 10088894"/>
              <a:gd name="csY3" fmla="*/ 3636379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14051 w 10088894"/>
              <a:gd name="csY3" fmla="*/ 3643306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14051 w 10088894"/>
              <a:gd name="csY3" fmla="*/ 3622525 h 4679951"/>
              <a:gd name="csX4" fmla="*/ 5412630 w 10088894"/>
              <a:gd name="csY4" fmla="*/ 4669791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80275 w 10088894"/>
              <a:gd name="csY2" fmla="*/ 3626621 h 4679951"/>
              <a:gd name="csX3" fmla="*/ 5414051 w 10088894"/>
              <a:gd name="csY3" fmla="*/ 3622525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414051 w 10088894"/>
              <a:gd name="csY3" fmla="*/ 3622525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412630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601010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439899 w 10088894"/>
              <a:gd name="csY3" fmla="*/ 360418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439899 w 10088894"/>
              <a:gd name="csY3" fmla="*/ 360418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4978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49578 w 10088894"/>
              <a:gd name="csY4" fmla="*/ 4679894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8153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6399 w 10088894"/>
              <a:gd name="csY3" fmla="*/ 3597835 h 4679951"/>
              <a:gd name="csX4" fmla="*/ 5378153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  <a:gd name="csX0" fmla="*/ 0 w 10088894"/>
              <a:gd name="csY0" fmla="*/ 0 h 4679951"/>
              <a:gd name="csX1" fmla="*/ 10088894 w 10088894"/>
              <a:gd name="csY1" fmla="*/ 10510 h 4679951"/>
              <a:gd name="csX2" fmla="*/ 10074896 w 10088894"/>
              <a:gd name="csY2" fmla="*/ 3599727 h 4679951"/>
              <a:gd name="csX3" fmla="*/ 5379574 w 10088894"/>
              <a:gd name="csY3" fmla="*/ 3601010 h 4679951"/>
              <a:gd name="csX4" fmla="*/ 5378153 w 10088894"/>
              <a:gd name="csY4" fmla="*/ 4676719 h 4679951"/>
              <a:gd name="csX5" fmla="*/ 0 w 10088894"/>
              <a:gd name="csY5" fmla="*/ 4679951 h 4679951"/>
              <a:gd name="csX6" fmla="*/ 0 w 10088894"/>
              <a:gd name="csY6" fmla="*/ 0 h 4679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088894" h="4679951">
                <a:moveTo>
                  <a:pt x="0" y="0"/>
                </a:moveTo>
                <a:lnTo>
                  <a:pt x="10088894" y="10510"/>
                </a:lnTo>
                <a:cubicBezTo>
                  <a:pt x="10086138" y="267009"/>
                  <a:pt x="10077652" y="3343228"/>
                  <a:pt x="10074896" y="3599727"/>
                </a:cubicBezTo>
                <a:lnTo>
                  <a:pt x="5379574" y="3601010"/>
                </a:lnTo>
                <a:cubicBezTo>
                  <a:pt x="5378863" y="4140452"/>
                  <a:pt x="5377276" y="4137277"/>
                  <a:pt x="5378153" y="4676719"/>
                </a:cubicBezTo>
                <a:lnTo>
                  <a:pt x="0" y="4679951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1F732EF-50A6-097E-D246-E8FD7DCEFAF1}"/>
              </a:ext>
            </a:extLst>
          </p:cNvPr>
          <p:cNvSpPr/>
          <p:nvPr userDrawn="1"/>
        </p:nvSpPr>
        <p:spPr>
          <a:xfrm>
            <a:off x="6436659" y="4941168"/>
            <a:ext cx="5347973" cy="1260178"/>
          </a:xfrm>
          <a:prstGeom prst="rect">
            <a:avLst/>
          </a:prstGeom>
          <a:solidFill>
            <a:srgbClr val="003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35BB014-94B5-CDD5-13D1-0E64095137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4729" y="5085184"/>
            <a:ext cx="4923879" cy="31796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99FFA4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E5FE83D-DB41-E996-5921-C38AC25FA0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44729" y="5445224"/>
            <a:ext cx="4923879" cy="5431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bg1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</a:t>
            </a:r>
            <a:r>
              <a:rPr lang="en-GB" dirty="0"/>
              <a:t>.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87A11AF6-2207-8C70-2B59-FEDF7CC3EF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4E108F3-57B6-9579-B422-8A7FCC547E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60C8751-465F-598D-0815-915F6E446322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455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bez po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656F4F4-4D36-4076-A1FA-1AAF0EA1D5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837212-5305-A841-8D6C-B0081C0AE9F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9" y="1341337"/>
            <a:ext cx="10088894" cy="4679951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0 w 10088894"/>
              <a:gd name="connsiteY4" fmla="*/ 4679951 h 4679951"/>
              <a:gd name="connsiteX5" fmla="*/ 0 w 10088894"/>
              <a:gd name="connsiteY5" fmla="*/ 0 h 467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88894" h="4679951">
                <a:moveTo>
                  <a:pt x="0" y="0"/>
                </a:moveTo>
                <a:lnTo>
                  <a:pt x="10088894" y="10510"/>
                </a:lnTo>
                <a:cubicBezTo>
                  <a:pt x="10086138" y="267009"/>
                  <a:pt x="10072871" y="2215673"/>
                  <a:pt x="10070115" y="2472172"/>
                </a:cubicBezTo>
                <a:cubicBezTo>
                  <a:pt x="10072898" y="3206294"/>
                  <a:pt x="10075682" y="3940417"/>
                  <a:pt x="10078465" y="4674539"/>
                </a:cubicBezTo>
                <a:lnTo>
                  <a:pt x="0" y="4679951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6F6DD5C-0B60-E06E-D78B-787951E7D2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414883-38EC-B109-9214-A417DD90F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21EB0D2-68C2-B50D-6B22-4D92E50BCC5E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60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s popise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28F3ACF4-7505-40A5-BBAB-0E93D1D93D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4A27D4C1-86FA-ECCE-0846-237ED115F5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1132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91187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908703 h 3036695"/>
              <a:gd name="csX5" fmla="*/ 0 w 4903577"/>
              <a:gd name="csY5" fmla="*/ 291187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3139750"/>
                  <a:pt x="4278155" y="2908703"/>
                </a:cubicBezTo>
                <a:lnTo>
                  <a:pt x="0" y="291187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B28CE272-B218-3F7A-4ED5-5286FF3B80C5}"/>
              </a:ext>
            </a:extLst>
          </p:cNvPr>
          <p:cNvSpPr/>
          <p:nvPr userDrawn="1"/>
        </p:nvSpPr>
        <p:spPr>
          <a:xfrm>
            <a:off x="419541" y="4645228"/>
            <a:ext cx="4968551" cy="1448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C59427C2-370E-54A5-2DC3-953FB84935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508" y="4645228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00391C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2142CF4D-8F6A-C696-E4A6-B8ED856FF0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4508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545454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AB8F81D8-E7E4-F99D-7487-EFF0EE06B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1FAB6E70-DF51-0638-BFAD-9D66E9789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53263FF6-0C86-D510-0580-FDEBBDF699B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87960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91187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908703 h 3036695"/>
              <a:gd name="csX5" fmla="*/ 0 w 4903577"/>
              <a:gd name="csY5" fmla="*/ 291187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3139750"/>
                  <a:pt x="4278155" y="2908703"/>
                </a:cubicBezTo>
                <a:lnTo>
                  <a:pt x="0" y="291187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4B174315-9DC3-6931-25F7-E589210104BE}"/>
              </a:ext>
            </a:extLst>
          </p:cNvPr>
          <p:cNvSpPr/>
          <p:nvPr userDrawn="1"/>
        </p:nvSpPr>
        <p:spPr>
          <a:xfrm>
            <a:off x="6172641" y="4645228"/>
            <a:ext cx="4968551" cy="1448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13FEAE73-2FA2-E282-EE49-4840C889E9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87608" y="4645228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00391C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26CBB87C-7B06-B068-8DBA-C6318BA85FF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87608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545454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748045D-5265-7F8B-8DCF-AB730910855E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655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s popis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5C6D798D-C4C7-438F-B61C-7F0ED1CD6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4A27D4C1-86FA-ECCE-0846-237ED115F5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1132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91187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908703 h 3036695"/>
              <a:gd name="csX5" fmla="*/ 0 w 4903577"/>
              <a:gd name="csY5" fmla="*/ 291187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3139750"/>
                  <a:pt x="4278155" y="2908703"/>
                </a:cubicBezTo>
                <a:lnTo>
                  <a:pt x="0" y="291187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B28CE272-B218-3F7A-4ED5-5286FF3B80C5}"/>
              </a:ext>
            </a:extLst>
          </p:cNvPr>
          <p:cNvSpPr/>
          <p:nvPr userDrawn="1"/>
        </p:nvSpPr>
        <p:spPr>
          <a:xfrm>
            <a:off x="419541" y="4645228"/>
            <a:ext cx="4968551" cy="1448068"/>
          </a:xfrm>
          <a:prstGeom prst="rect">
            <a:avLst/>
          </a:prstGeom>
          <a:solidFill>
            <a:srgbClr val="003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C59427C2-370E-54A5-2DC3-953FB84935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508" y="4645228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99FFA4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2142CF4D-8F6A-C696-E4A6-B8ED856FF0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4508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bg1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AB8F81D8-E7E4-F99D-7487-EFF0EE06B9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1FAB6E70-DF51-0638-BFAD-9D66E9789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53263FF6-0C86-D510-0580-FDEBBDF699B3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87960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91187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908703 h 3036695"/>
              <a:gd name="csX5" fmla="*/ 0 w 4903577"/>
              <a:gd name="csY5" fmla="*/ 291187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3139750"/>
                  <a:pt x="4278155" y="2908703"/>
                </a:cubicBezTo>
                <a:lnTo>
                  <a:pt x="0" y="291187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4B174315-9DC3-6931-25F7-E589210104BE}"/>
              </a:ext>
            </a:extLst>
          </p:cNvPr>
          <p:cNvSpPr/>
          <p:nvPr userDrawn="1"/>
        </p:nvSpPr>
        <p:spPr>
          <a:xfrm>
            <a:off x="6192000" y="4645228"/>
            <a:ext cx="4968551" cy="1448068"/>
          </a:xfrm>
          <a:prstGeom prst="rect">
            <a:avLst/>
          </a:prstGeom>
          <a:solidFill>
            <a:srgbClr val="003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13FEAE73-2FA2-E282-EE49-4840C889E9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87608" y="4645228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99FFA4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53" name="Text Placeholder 8">
            <a:extLst>
              <a:ext uri="{FF2B5EF4-FFF2-40B4-BE49-F238E27FC236}">
                <a16:creationId xmlns:a16="http://schemas.microsoft.com/office/drawing/2014/main" id="{26CBB87C-7B06-B068-8DBA-C6318BA85FF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87608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bg1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46578A0-4A35-2517-F50F-C909C06B656A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3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s popisem a date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6B2BB6F3-1FB2-4EB6-9B97-038A45AC9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78D74E2F-3D69-551F-3D93-5E6936FE327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1132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803200"/>
                  <a:pt x="4278155" y="2572153"/>
                </a:cubicBezTo>
                <a:lnTo>
                  <a:pt x="0" y="257532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0E88A4F7-9856-67C8-3242-7861B13C1E03}"/>
              </a:ext>
            </a:extLst>
          </p:cNvPr>
          <p:cNvSpPr/>
          <p:nvPr userDrawn="1"/>
        </p:nvSpPr>
        <p:spPr>
          <a:xfrm>
            <a:off x="419541" y="4312096"/>
            <a:ext cx="4968551" cy="17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48637534-C972-8418-964B-84848FA3DD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508" y="4312096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00391C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87298A62-496D-6C92-39FE-631B2C24825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4508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545454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D9A0115-EAFA-7C15-3E2F-CBA0DCDF39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507" y="5010459"/>
            <a:ext cx="4609569" cy="344636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rgbClr val="545454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F25BC5C5-4E96-4272-23D4-4D9E639AC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6998FA63-8684-AAF0-A68F-F74EC6C8E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29" name="Picture Placeholder 5">
            <a:extLst>
              <a:ext uri="{FF2B5EF4-FFF2-40B4-BE49-F238E27FC236}">
                <a16:creationId xmlns:a16="http://schemas.microsoft.com/office/drawing/2014/main" id="{9A6E1A37-88C4-1A9C-BBB1-40435660EE8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87960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803200"/>
                  <a:pt x="4278155" y="2572153"/>
                </a:cubicBezTo>
                <a:lnTo>
                  <a:pt x="0" y="257532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B86AE82D-1FDE-65DC-713A-0A0DAECFB503}"/>
              </a:ext>
            </a:extLst>
          </p:cNvPr>
          <p:cNvSpPr/>
          <p:nvPr userDrawn="1"/>
        </p:nvSpPr>
        <p:spPr>
          <a:xfrm>
            <a:off x="6189276" y="4312096"/>
            <a:ext cx="4968551" cy="17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E70902FA-E3F3-B870-5939-0BA6A52ECB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4243" y="4312096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00391C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05C490E0-44C0-72CC-3E24-9AFBDF20B74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04243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545454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11E893D5-EAC6-9B89-BB19-D7195FB9F89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4242" y="5010459"/>
            <a:ext cx="4609569" cy="344636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rgbClr val="545454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33CCA74-08FE-7B82-8FE2-E393B8EFD1B0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11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 s popisem a dat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>
            <a:extLst>
              <a:ext uri="{FF2B5EF4-FFF2-40B4-BE49-F238E27FC236}">
                <a16:creationId xmlns:a16="http://schemas.microsoft.com/office/drawing/2014/main" id="{33DEFA97-F00D-4829-AD69-EB58800619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8CEF1748-8F69-1A50-1E9B-DBB783EBB0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1132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803200"/>
                  <a:pt x="4278155" y="2572153"/>
                </a:cubicBezTo>
                <a:lnTo>
                  <a:pt x="0" y="257532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023C9C3-0F90-2B8F-9253-02B1E9C2A50A}"/>
              </a:ext>
            </a:extLst>
          </p:cNvPr>
          <p:cNvSpPr/>
          <p:nvPr userDrawn="1"/>
        </p:nvSpPr>
        <p:spPr>
          <a:xfrm>
            <a:off x="419541" y="4312096"/>
            <a:ext cx="4968551" cy="1781200"/>
          </a:xfrm>
          <a:prstGeom prst="rect">
            <a:avLst/>
          </a:prstGeom>
          <a:solidFill>
            <a:srgbClr val="003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0AA629E-34D1-E56B-BB67-D9D7D3D4C3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508" y="4312096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99FFA4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42BE1D1-4B55-FD18-09F5-B780A13310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4508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bg1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7A1F99E-E971-EA32-9D1C-ADC6F0045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507" y="5010459"/>
            <a:ext cx="4609569" cy="344636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595249E5-92AC-1221-F1C8-D574AC27D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48E4099-6B5C-E563-60F6-1D18B3C0C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ECBEF17A-B156-B139-FAF3-85B148BDA4D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879600" y="1738740"/>
            <a:ext cx="4903577" cy="3036695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2438556 h 4679951"/>
              <a:gd name="connsiteX6" fmla="*/ 0 w 10088894"/>
              <a:gd name="connsiteY6" fmla="*/ 0 h 4679951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5371990 w 10088894"/>
              <a:gd name="connsiteY4" fmla="*/ 4679951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4937762"/>
              <a:gd name="connsiteX1" fmla="*/ 10088894 w 10088894"/>
              <a:gd name="connsiteY1" fmla="*/ 10510 h 4937762"/>
              <a:gd name="connsiteX2" fmla="*/ 10070115 w 10088894"/>
              <a:gd name="connsiteY2" fmla="*/ 2472172 h 4937762"/>
              <a:gd name="connsiteX3" fmla="*/ 6447160 w 10088894"/>
              <a:gd name="connsiteY3" fmla="*/ 4937762 h 4937762"/>
              <a:gd name="connsiteX4" fmla="*/ 4691765 w 10088894"/>
              <a:gd name="connsiteY4" fmla="*/ 2449707 h 4937762"/>
              <a:gd name="connsiteX5" fmla="*/ 0 w 10088894"/>
              <a:gd name="connsiteY5" fmla="*/ 2438556 h 4937762"/>
              <a:gd name="connsiteX6" fmla="*/ 0 w 10088894"/>
              <a:gd name="connsiteY6" fmla="*/ 0 h 4937762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472172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58964 w 10088894"/>
              <a:gd name="connsiteY2" fmla="*/ 4981197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5004669"/>
              <a:gd name="connsiteX1" fmla="*/ 10088894 w 10088894"/>
              <a:gd name="connsiteY1" fmla="*/ 10510 h 5004669"/>
              <a:gd name="connsiteX2" fmla="*/ 10070115 w 10088894"/>
              <a:gd name="connsiteY2" fmla="*/ 2929373 h 5004669"/>
              <a:gd name="connsiteX3" fmla="*/ 4696418 w 10088894"/>
              <a:gd name="connsiteY3" fmla="*/ 5004669 h 5004669"/>
              <a:gd name="connsiteX4" fmla="*/ 4691765 w 10088894"/>
              <a:gd name="connsiteY4" fmla="*/ 2449707 h 5004669"/>
              <a:gd name="connsiteX5" fmla="*/ 0 w 10088894"/>
              <a:gd name="connsiteY5" fmla="*/ 2438556 h 5004669"/>
              <a:gd name="connsiteX6" fmla="*/ 0 w 10088894"/>
              <a:gd name="connsiteY6" fmla="*/ 0 h 5004669"/>
              <a:gd name="connsiteX0" fmla="*/ 0 w 10088894"/>
              <a:gd name="connsiteY0" fmla="*/ 0 h 2929373"/>
              <a:gd name="connsiteX1" fmla="*/ 10088894 w 10088894"/>
              <a:gd name="connsiteY1" fmla="*/ 10510 h 2929373"/>
              <a:gd name="connsiteX2" fmla="*/ 10070115 w 10088894"/>
              <a:gd name="connsiteY2" fmla="*/ 2929373 h 2929373"/>
              <a:gd name="connsiteX3" fmla="*/ 4707569 w 10088894"/>
              <a:gd name="connsiteY3" fmla="*/ 2919391 h 2929373"/>
              <a:gd name="connsiteX4" fmla="*/ 4691765 w 10088894"/>
              <a:gd name="connsiteY4" fmla="*/ 2449707 h 2929373"/>
              <a:gd name="connsiteX5" fmla="*/ 0 w 10088894"/>
              <a:gd name="connsiteY5" fmla="*/ 2438556 h 2929373"/>
              <a:gd name="connsiteX6" fmla="*/ 0 w 10088894"/>
              <a:gd name="connsiteY6" fmla="*/ 0 h 2929373"/>
              <a:gd name="connsiteX0" fmla="*/ 0 w 10070116"/>
              <a:gd name="connsiteY0" fmla="*/ 0 h 2929373"/>
              <a:gd name="connsiteX1" fmla="*/ 4903577 w 10070116"/>
              <a:gd name="connsiteY1" fmla="*/ 10510 h 2929373"/>
              <a:gd name="connsiteX2" fmla="*/ 10070115 w 10070116"/>
              <a:gd name="connsiteY2" fmla="*/ 2929373 h 2929373"/>
              <a:gd name="connsiteX3" fmla="*/ 4707569 w 10070116"/>
              <a:gd name="connsiteY3" fmla="*/ 2919391 h 2929373"/>
              <a:gd name="connsiteX4" fmla="*/ 4691765 w 10070116"/>
              <a:gd name="connsiteY4" fmla="*/ 2449707 h 2929373"/>
              <a:gd name="connsiteX5" fmla="*/ 0 w 10070116"/>
              <a:gd name="connsiteY5" fmla="*/ 2438556 h 2929373"/>
              <a:gd name="connsiteX6" fmla="*/ 0 w 10070116"/>
              <a:gd name="connsiteY6" fmla="*/ 0 h 2929373"/>
              <a:gd name="connsiteX0" fmla="*/ 0 w 4903577"/>
              <a:gd name="connsiteY0" fmla="*/ 0 h 2919391"/>
              <a:gd name="connsiteX1" fmla="*/ 4903577 w 4903577"/>
              <a:gd name="connsiteY1" fmla="*/ 10510 h 2919391"/>
              <a:gd name="connsiteX2" fmla="*/ 4895949 w 4903577"/>
              <a:gd name="connsiteY2" fmla="*/ 2918222 h 2919391"/>
              <a:gd name="connsiteX3" fmla="*/ 4707569 w 4903577"/>
              <a:gd name="connsiteY3" fmla="*/ 2919391 h 2919391"/>
              <a:gd name="connsiteX4" fmla="*/ 4691765 w 4903577"/>
              <a:gd name="connsiteY4" fmla="*/ 2449707 h 2919391"/>
              <a:gd name="connsiteX5" fmla="*/ 0 w 4903577"/>
              <a:gd name="connsiteY5" fmla="*/ 2438556 h 2919391"/>
              <a:gd name="connsiteX6" fmla="*/ 0 w 4903577"/>
              <a:gd name="connsiteY6" fmla="*/ 0 h 2919391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691765 w 4903577"/>
              <a:gd name="connsiteY4" fmla="*/ 2449707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438556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569101 w 4903577"/>
              <a:gd name="connsiteY4" fmla="*/ 2438556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95968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2941693"/>
              <a:gd name="connsiteX1" fmla="*/ 4903577 w 4903577"/>
              <a:gd name="connsiteY1" fmla="*/ 10510 h 2941693"/>
              <a:gd name="connsiteX2" fmla="*/ 4895949 w 4903577"/>
              <a:gd name="connsiteY2" fmla="*/ 2918222 h 2941693"/>
              <a:gd name="connsiteX3" fmla="*/ 4562603 w 4903577"/>
              <a:gd name="connsiteY3" fmla="*/ 2941693 h 2941693"/>
              <a:gd name="connsiteX4" fmla="*/ 4278155 w 4903577"/>
              <a:gd name="connsiteY4" fmla="*/ 2343553 h 2941693"/>
              <a:gd name="connsiteX5" fmla="*/ 0 w 4903577"/>
              <a:gd name="connsiteY5" fmla="*/ 2343554 h 2941693"/>
              <a:gd name="connsiteX6" fmla="*/ 0 w 4903577"/>
              <a:gd name="connsiteY6" fmla="*/ 0 h 2941693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5949 w 4903577"/>
              <a:gd name="connsiteY2" fmla="*/ 2918222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onnsiteX0" fmla="*/ 0 w 4903577"/>
              <a:gd name="connsiteY0" fmla="*/ 0 h 3036695"/>
              <a:gd name="connsiteX1" fmla="*/ 4903577 w 4903577"/>
              <a:gd name="connsiteY1" fmla="*/ 10510 h 3036695"/>
              <a:gd name="connsiteX2" fmla="*/ 4890011 w 4903577"/>
              <a:gd name="connsiteY2" fmla="*/ 3025100 h 3036695"/>
              <a:gd name="connsiteX3" fmla="*/ 4277595 w 4903577"/>
              <a:gd name="connsiteY3" fmla="*/ 3036695 h 3036695"/>
              <a:gd name="connsiteX4" fmla="*/ 4278155 w 4903577"/>
              <a:gd name="connsiteY4" fmla="*/ 2343553 h 3036695"/>
              <a:gd name="connsiteX5" fmla="*/ 0 w 4903577"/>
              <a:gd name="connsiteY5" fmla="*/ 2343554 h 3036695"/>
              <a:gd name="connsiteX6" fmla="*/ 0 w 4903577"/>
              <a:gd name="connsite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343553 h 3036695"/>
              <a:gd name="csX5" fmla="*/ 0 w 4903577"/>
              <a:gd name="csY5" fmla="*/ 2575329 h 3036695"/>
              <a:gd name="csX6" fmla="*/ 0 w 4903577"/>
              <a:gd name="csY6" fmla="*/ 0 h 3036695"/>
              <a:gd name="csX0" fmla="*/ 0 w 4903577"/>
              <a:gd name="csY0" fmla="*/ 0 h 3036695"/>
              <a:gd name="csX1" fmla="*/ 4903577 w 4903577"/>
              <a:gd name="csY1" fmla="*/ 10510 h 3036695"/>
              <a:gd name="csX2" fmla="*/ 4890011 w 4903577"/>
              <a:gd name="csY2" fmla="*/ 3025100 h 3036695"/>
              <a:gd name="csX3" fmla="*/ 4277595 w 4903577"/>
              <a:gd name="csY3" fmla="*/ 3036695 h 3036695"/>
              <a:gd name="csX4" fmla="*/ 4278155 w 4903577"/>
              <a:gd name="csY4" fmla="*/ 2572153 h 3036695"/>
              <a:gd name="csX5" fmla="*/ 0 w 4903577"/>
              <a:gd name="csY5" fmla="*/ 2575329 h 3036695"/>
              <a:gd name="csX6" fmla="*/ 0 w 4903577"/>
              <a:gd name="csY6" fmla="*/ 0 h 30366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903577" h="3036695">
                <a:moveTo>
                  <a:pt x="0" y="0"/>
                </a:moveTo>
                <a:lnTo>
                  <a:pt x="4903577" y="10510"/>
                </a:lnTo>
                <a:cubicBezTo>
                  <a:pt x="4900821" y="267009"/>
                  <a:pt x="4892767" y="2768601"/>
                  <a:pt x="4890011" y="3025100"/>
                </a:cubicBezTo>
                <a:lnTo>
                  <a:pt x="4277595" y="3036695"/>
                </a:lnTo>
                <a:cubicBezTo>
                  <a:pt x="4277782" y="2805648"/>
                  <a:pt x="4277968" y="2803200"/>
                  <a:pt x="4278155" y="2572153"/>
                </a:cubicBezTo>
                <a:lnTo>
                  <a:pt x="0" y="2575329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6AAF9F3-442C-5417-EF9D-E5A3BBA9CA2D}"/>
              </a:ext>
            </a:extLst>
          </p:cNvPr>
          <p:cNvSpPr/>
          <p:nvPr userDrawn="1"/>
        </p:nvSpPr>
        <p:spPr>
          <a:xfrm>
            <a:off x="6192000" y="4312096"/>
            <a:ext cx="4968551" cy="1781200"/>
          </a:xfrm>
          <a:prstGeom prst="rect">
            <a:avLst/>
          </a:prstGeom>
          <a:solidFill>
            <a:srgbClr val="003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chemeClr val="bg1"/>
              </a:solidFill>
              <a:latin typeface="Kanit" pitchFamily="2" charset="-34"/>
            </a:endParaRP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E79AC66C-E740-E755-1238-DFFF2850F1C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04243" y="4312096"/>
            <a:ext cx="4609569" cy="698500"/>
          </a:xfrm>
        </p:spPr>
        <p:txBody>
          <a:bodyPr anchor="ctr"/>
          <a:lstStyle>
            <a:lvl1pPr marL="0" indent="0">
              <a:buFontTx/>
              <a:buNone/>
              <a:defRPr b="0" i="0">
                <a:solidFill>
                  <a:srgbClr val="99FFA4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2AC78432-600F-102C-FD42-607BE25CC1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04243" y="5355233"/>
            <a:ext cx="4609570" cy="5410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chemeClr val="bg1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.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52BB8AC7-0DA6-7486-6F58-D15601F4207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4242" y="5010459"/>
            <a:ext cx="4609569" cy="344636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04/04/2020</a:t>
            </a:r>
            <a:endParaRPr lang="x-none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9C40458-F1FA-E1E6-B803-B1E705F05569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6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65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  <p15:guide id="5" pos="3364">
          <p15:clr>
            <a:srgbClr val="FBAE40"/>
          </p15:clr>
        </p15:guide>
        <p15:guide id="6" pos="3749">
          <p15:clr>
            <a:srgbClr val="FBAE40"/>
          </p15:clr>
        </p15:guide>
        <p15:guide id="7" orient="horz" pos="259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hle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F3E9650B-83B6-4F27-9DFD-A30C6C4CD3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8D8AE4-C68B-F147-A1AE-DC7E19D6F874}"/>
              </a:ext>
            </a:extLst>
          </p:cNvPr>
          <p:cNvSpPr/>
          <p:nvPr userDrawn="1"/>
        </p:nvSpPr>
        <p:spPr>
          <a:xfrm>
            <a:off x="515938" y="2060848"/>
            <a:ext cx="11160125" cy="3708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latin typeface="Kanit" pitchFamily="2" charset="-34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181" y="3555010"/>
            <a:ext cx="5024438" cy="698500"/>
          </a:xfrm>
        </p:spPr>
        <p:txBody>
          <a:bodyPr anchor="ctr"/>
          <a:lstStyle>
            <a:lvl1pPr marL="0" indent="0">
              <a:buFontTx/>
              <a:buNone/>
              <a:defRPr sz="1800" b="0" i="0">
                <a:solidFill>
                  <a:srgbClr val="00391C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181" y="4293096"/>
            <a:ext cx="5040313" cy="91474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545454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C96993-E15E-4940-A9BC-7ED7BAAD10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4181" y="3165543"/>
            <a:ext cx="3003550" cy="358542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rgbClr val="545454"/>
                </a:solidFill>
              </a:defRPr>
            </a:lvl1pPr>
          </a:lstStyle>
          <a:p>
            <a:pPr lvl="0"/>
            <a:r>
              <a:rPr lang="en-GB" dirty="0" err="1"/>
              <a:t>Přehled</a:t>
            </a:r>
            <a:endParaRPr lang="x-none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E4CBC73-17E7-86C4-6083-BC210675CC5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32379" y="1445048"/>
            <a:ext cx="4903577" cy="3802689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0 w 10088894"/>
              <a:gd name="connsiteY4" fmla="*/ 4679951 h 4679951"/>
              <a:gd name="connsiteX5" fmla="*/ 0 w 10088894"/>
              <a:gd name="connsiteY5" fmla="*/ 0 h 467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88894" h="4679951">
                <a:moveTo>
                  <a:pt x="0" y="0"/>
                </a:moveTo>
                <a:lnTo>
                  <a:pt x="10088894" y="10510"/>
                </a:lnTo>
                <a:cubicBezTo>
                  <a:pt x="10086138" y="267009"/>
                  <a:pt x="10072871" y="2215673"/>
                  <a:pt x="10070115" y="2472172"/>
                </a:cubicBezTo>
                <a:cubicBezTo>
                  <a:pt x="10072898" y="3206294"/>
                  <a:pt x="10075682" y="3940417"/>
                  <a:pt x="10078465" y="4674539"/>
                </a:cubicBezTo>
                <a:lnTo>
                  <a:pt x="0" y="4679951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DC1C526-CEC7-5C48-241F-CFCA59FB6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B1F80C9-A81A-700C-9FC1-83E1546C8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2D37ED2-4C57-1CE8-962A-E5B14338DA0F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26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hled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940A7E47-4986-48CA-AEE9-B963460BAF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8D8AE4-C68B-F147-A1AE-DC7E19D6F874}"/>
              </a:ext>
            </a:extLst>
          </p:cNvPr>
          <p:cNvSpPr/>
          <p:nvPr userDrawn="1"/>
        </p:nvSpPr>
        <p:spPr>
          <a:xfrm>
            <a:off x="515938" y="2060848"/>
            <a:ext cx="11160125" cy="3708127"/>
          </a:xfrm>
          <a:prstGeom prst="rect">
            <a:avLst/>
          </a:prstGeom>
          <a:solidFill>
            <a:srgbClr val="0039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latin typeface="Kanit" pitchFamily="2" charset="-34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181" y="3555010"/>
            <a:ext cx="5024438" cy="698500"/>
          </a:xfrm>
        </p:spPr>
        <p:txBody>
          <a:bodyPr anchor="ctr"/>
          <a:lstStyle>
            <a:lvl1pPr marL="0" indent="0">
              <a:buFontTx/>
              <a:buNone/>
              <a:defRPr sz="1800" b="0" i="0">
                <a:solidFill>
                  <a:srgbClr val="99FFA4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 err="1"/>
              <a:t>Místo</a:t>
            </a:r>
            <a:r>
              <a:rPr lang="en-GB" dirty="0"/>
              <a:t> pro </a:t>
            </a:r>
            <a:r>
              <a:rPr lang="en-GB" dirty="0" err="1"/>
              <a:t>popis</a:t>
            </a:r>
            <a:r>
              <a:rPr lang="en-GB" dirty="0"/>
              <a:t> </a:t>
            </a:r>
            <a:r>
              <a:rPr lang="en-GB" dirty="0" err="1"/>
              <a:t>obrázku</a:t>
            </a:r>
            <a:endParaRPr lang="en-GB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82E8E6-AEEB-FE44-9904-C6E3E7B3DB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181" y="4293096"/>
            <a:ext cx="5040313" cy="91474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 b="0" i="0">
                <a:solidFill>
                  <a:srgbClr val="FFFFFF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lvl="0"/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labore</a:t>
            </a:r>
            <a:r>
              <a:rPr lang="en-GB" dirty="0"/>
              <a:t>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C96993-E15E-4940-A9BC-7ED7BAAD10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4181" y="3165543"/>
            <a:ext cx="3003550" cy="358542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Přehled</a:t>
            </a:r>
            <a:endParaRPr lang="x-none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E4CBC73-17E7-86C4-6083-BC210675CC5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332379" y="1445048"/>
            <a:ext cx="4903577" cy="3802689"/>
          </a:xfrm>
          <a:custGeom>
            <a:avLst/>
            <a:gdLst>
              <a:gd name="connsiteX0" fmla="*/ 0 w 10080625"/>
              <a:gd name="connsiteY0" fmla="*/ 0 h 4679951"/>
              <a:gd name="connsiteX1" fmla="*/ 9300618 w 10080625"/>
              <a:gd name="connsiteY1" fmla="*/ 0 h 4679951"/>
              <a:gd name="connsiteX2" fmla="*/ 10080625 w 10080625"/>
              <a:gd name="connsiteY2" fmla="*/ 780007 h 4679951"/>
              <a:gd name="connsiteX3" fmla="*/ 10080625 w 10080625"/>
              <a:gd name="connsiteY3" fmla="*/ 4679951 h 4679951"/>
              <a:gd name="connsiteX4" fmla="*/ 0 w 10080625"/>
              <a:gd name="connsiteY4" fmla="*/ 4679951 h 4679951"/>
              <a:gd name="connsiteX5" fmla="*/ 0 w 10080625"/>
              <a:gd name="connsiteY5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75028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10080625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5278"/>
              <a:gd name="connsiteY0" fmla="*/ 0 h 4679951"/>
              <a:gd name="connsiteX1" fmla="*/ 9300618 w 10085278"/>
              <a:gd name="connsiteY1" fmla="*/ 0 h 4679951"/>
              <a:gd name="connsiteX2" fmla="*/ 10080625 w 10085278"/>
              <a:gd name="connsiteY2" fmla="*/ 780007 h 4679951"/>
              <a:gd name="connsiteX3" fmla="*/ 10085278 w 10085278"/>
              <a:gd name="connsiteY3" fmla="*/ 2589596 h 4679951"/>
              <a:gd name="connsiteX4" fmla="*/ 5371990 w 10085278"/>
              <a:gd name="connsiteY4" fmla="*/ 4679951 h 4679951"/>
              <a:gd name="connsiteX5" fmla="*/ 0 w 10085278"/>
              <a:gd name="connsiteY5" fmla="*/ 4679951 h 4679951"/>
              <a:gd name="connsiteX6" fmla="*/ 0 w 10085278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10085278 w 10088894"/>
              <a:gd name="connsiteY3" fmla="*/ 258959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418684 w 10088894"/>
              <a:gd name="connsiteY3" fmla="*/ 2579086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80625 w 10088894"/>
              <a:gd name="connsiteY2" fmla="*/ 780007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600107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5376643 w 10088894"/>
              <a:gd name="connsiteY3" fmla="*/ 2484494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5371990 w 10088894"/>
              <a:gd name="connsiteY4" fmla="*/ 4679951 h 4679951"/>
              <a:gd name="connsiteX5" fmla="*/ 0 w 10088894"/>
              <a:gd name="connsiteY5" fmla="*/ 4679951 h 4679951"/>
              <a:gd name="connsiteX6" fmla="*/ 0 w 10088894"/>
              <a:gd name="connsiteY6" fmla="*/ 0 h 4679951"/>
              <a:gd name="connsiteX0" fmla="*/ 0 w 10088894"/>
              <a:gd name="connsiteY0" fmla="*/ 0 h 4679951"/>
              <a:gd name="connsiteX1" fmla="*/ 10088894 w 10088894"/>
              <a:gd name="connsiteY1" fmla="*/ 10510 h 4679951"/>
              <a:gd name="connsiteX2" fmla="*/ 10070115 w 10088894"/>
              <a:gd name="connsiteY2" fmla="*/ 2472172 h 4679951"/>
              <a:gd name="connsiteX3" fmla="*/ 10078465 w 10088894"/>
              <a:gd name="connsiteY3" fmla="*/ 4674539 h 4679951"/>
              <a:gd name="connsiteX4" fmla="*/ 0 w 10088894"/>
              <a:gd name="connsiteY4" fmla="*/ 4679951 h 4679951"/>
              <a:gd name="connsiteX5" fmla="*/ 0 w 10088894"/>
              <a:gd name="connsiteY5" fmla="*/ 0 h 467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88894" h="4679951">
                <a:moveTo>
                  <a:pt x="0" y="0"/>
                </a:moveTo>
                <a:lnTo>
                  <a:pt x="10088894" y="10510"/>
                </a:lnTo>
                <a:cubicBezTo>
                  <a:pt x="10086138" y="267009"/>
                  <a:pt x="10072871" y="2215673"/>
                  <a:pt x="10070115" y="2472172"/>
                </a:cubicBezTo>
                <a:cubicBezTo>
                  <a:pt x="10072898" y="3206294"/>
                  <a:pt x="10075682" y="3940417"/>
                  <a:pt x="10078465" y="4674539"/>
                </a:cubicBezTo>
                <a:lnTo>
                  <a:pt x="0" y="4679951"/>
                </a:lnTo>
                <a:lnTo>
                  <a:pt x="0" y="0"/>
                </a:lnTo>
                <a:close/>
              </a:path>
            </a:pathLst>
          </a:custGeom>
          <a:solidFill>
            <a:srgbClr val="26CF7B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cs-CZ" dirty="0"/>
              <a:t>Kliknutím na ikonu vložíte obrázek.</a:t>
            </a:r>
            <a:endParaRPr lang="x-none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C96A525-3FD1-9EB5-2B16-464C3585A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B5BB1AD-65E2-DECA-D16D-E78BC6A9D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2E449E-EADC-9108-FDDE-676464B6A2F7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86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>
            <a:extLst>
              <a:ext uri="{FF2B5EF4-FFF2-40B4-BE49-F238E27FC236}">
                <a16:creationId xmlns:a16="http://schemas.microsoft.com/office/drawing/2014/main" id="{5DAD4CBB-5BCD-4F67-BDB1-5F54ADE672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B8D8AE4-C68B-F147-A1AE-DC7E19D6F874}"/>
              </a:ext>
            </a:extLst>
          </p:cNvPr>
          <p:cNvSpPr/>
          <p:nvPr userDrawn="1"/>
        </p:nvSpPr>
        <p:spPr>
          <a:xfrm>
            <a:off x="515939" y="1988840"/>
            <a:ext cx="5580062" cy="3447209"/>
          </a:xfrm>
          <a:prstGeom prst="rect">
            <a:avLst/>
          </a:prstGeom>
          <a:solidFill>
            <a:srgbClr val="99FFA4">
              <a:alpha val="1516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rgbClr val="004C93"/>
              </a:solidFill>
              <a:latin typeface="Kanit" pitchFamily="2" charset="-34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49EE72-3168-6F4A-B685-4378A217B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4284" y="2920357"/>
            <a:ext cx="10044113" cy="1123488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FD8ED"/>
              </a:buClr>
              <a:buSzTx/>
              <a:buFontTx/>
              <a:buNone/>
              <a:tabLst/>
              <a:defRPr sz="1800" b="0" i="1">
                <a:solidFill>
                  <a:srgbClr val="545454"/>
                </a:solidFill>
                <a:latin typeface="Kanit" pitchFamily="2" charset="-34"/>
                <a:ea typeface="Noto Serif" panose="02020600060500020200" pitchFamily="18" charset="0"/>
                <a:cs typeface="Kanit" pitchFamily="2" charset="-34"/>
              </a:defRPr>
            </a:lvl1pPr>
            <a:lvl2pPr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01D39"/>
                </a:solidFill>
                <a:latin typeface="Orpheus Pro Medium" panose="02000000000000000000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AFD8ED"/>
              </a:buClr>
              <a:buSzTx/>
              <a:buFontTx/>
              <a:buNone/>
              <a:tabLst/>
              <a:defRPr/>
            </a:pPr>
            <a:r>
              <a:rPr lang="en-GB" dirty="0"/>
              <a:t>Quote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C96993-E15E-4940-A9BC-7ED7BAAD10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31504" y="4263363"/>
            <a:ext cx="4354100" cy="358542"/>
          </a:xfrm>
        </p:spPr>
        <p:txBody>
          <a:bodyPr anchor="ctr">
            <a:noAutofit/>
          </a:bodyPr>
          <a:lstStyle>
            <a:lvl1pPr marL="0" indent="0">
              <a:buNone/>
              <a:defRPr sz="1200">
                <a:solidFill>
                  <a:srgbClr val="26CF7B"/>
                </a:solidFill>
              </a:defRPr>
            </a:lvl1pPr>
          </a:lstStyle>
          <a:p>
            <a:pPr lvl="0"/>
            <a:r>
              <a:rPr lang="en-US" dirty="0" err="1">
                <a:effectLst/>
              </a:rPr>
              <a:t>Vložte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jméno</a:t>
            </a:r>
            <a:r>
              <a:rPr lang="en-US" dirty="0">
                <a:effectLst/>
              </a:rPr>
              <a:t> a </a:t>
            </a:r>
            <a:r>
              <a:rPr lang="en-US" dirty="0" err="1">
                <a:effectLst/>
              </a:rPr>
              <a:t>příjmení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citovatele</a:t>
            </a:r>
            <a:endParaRPr lang="x-non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461205-76E3-1645-BAEA-9824F907EE9C}"/>
              </a:ext>
            </a:extLst>
          </p:cNvPr>
          <p:cNvSpPr/>
          <p:nvPr userDrawn="1"/>
        </p:nvSpPr>
        <p:spPr>
          <a:xfrm>
            <a:off x="1199456" y="4432525"/>
            <a:ext cx="323280" cy="45719"/>
          </a:xfrm>
          <a:prstGeom prst="rect">
            <a:avLst/>
          </a:prstGeom>
          <a:solidFill>
            <a:srgbClr val="26CF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Kanit" pitchFamily="2" charset="-34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0F87250E-4397-1D43-9DEF-7A2143B0AC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5400" y="2219790"/>
            <a:ext cx="457649" cy="40679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2219949-D07D-2E48-A414-A18D53FE40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6161" y="4862444"/>
            <a:ext cx="457649" cy="406799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273256B-4A05-4B9E-46AF-83A9861A30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21D04D4-CF6C-0F8B-D5DF-7393CD981A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81B5BB-4CDD-98AC-1930-F5BD12F75252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594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  <p15:guide id="2" pos="7015">
          <p15:clr>
            <a:srgbClr val="FBAE40"/>
          </p15:clr>
        </p15:guide>
        <p15:guide id="3" orient="horz" pos="686">
          <p15:clr>
            <a:srgbClr val="FBAE40"/>
          </p15:clr>
        </p15:guide>
        <p15:guide id="4" orient="horz" pos="363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3E064C18-1222-480E-9DF2-A9CF0059B8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284" y="6039308"/>
            <a:ext cx="640072" cy="864098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C7540FA-DACD-CE4A-ACC0-6B27872EF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364" y="2780928"/>
            <a:ext cx="9024318" cy="1325563"/>
          </a:xfrm>
        </p:spPr>
        <p:txBody>
          <a:bodyPr anchor="b"/>
          <a:lstStyle>
            <a:lvl1pPr>
              <a:defRPr sz="4400">
                <a:solidFill>
                  <a:srgbClr val="00391C"/>
                </a:solidFill>
              </a:defRPr>
            </a:lvl1pPr>
          </a:lstStyle>
          <a:p>
            <a:r>
              <a:rPr lang="en-GB" dirty="0" err="1"/>
              <a:t>Vložte</a:t>
            </a:r>
            <a:r>
              <a:rPr lang="en-GB" dirty="0"/>
              <a:t> </a:t>
            </a:r>
            <a:r>
              <a:rPr lang="en-GB" dirty="0" err="1"/>
              <a:t>výzvu</a:t>
            </a:r>
            <a:r>
              <a:rPr lang="en-GB" dirty="0"/>
              <a:t> </a:t>
            </a:r>
            <a:r>
              <a:rPr lang="en-GB" dirty="0" err="1"/>
              <a:t>ke</a:t>
            </a:r>
            <a:r>
              <a:rPr lang="en-GB" dirty="0"/>
              <a:t> </a:t>
            </a:r>
            <a:r>
              <a:rPr lang="en-GB" dirty="0" err="1"/>
              <a:t>kontaktu</a:t>
            </a:r>
            <a:endParaRPr lang="x-non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90C143-DA3B-4448-9677-16B52934BB82}"/>
              </a:ext>
            </a:extLst>
          </p:cNvPr>
          <p:cNvSpPr/>
          <p:nvPr userDrawn="1"/>
        </p:nvSpPr>
        <p:spPr>
          <a:xfrm>
            <a:off x="640898" y="4350170"/>
            <a:ext cx="64666" cy="769003"/>
          </a:xfrm>
          <a:prstGeom prst="rect">
            <a:avLst/>
          </a:prstGeom>
          <a:solidFill>
            <a:srgbClr val="26CF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0" i="0">
              <a:solidFill>
                <a:srgbClr val="004C93"/>
              </a:solidFill>
              <a:latin typeface="Kanit" pitchFamily="2" charset="-34"/>
            </a:endParaRP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61FBFD3-0C7E-6944-839E-23CE2A3959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72302" y="4337729"/>
            <a:ext cx="3887787" cy="3429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rgbClr val="26CF7B"/>
                </a:solidFill>
              </a:defRPr>
            </a:lvl1pPr>
          </a:lstStyle>
          <a:p>
            <a:pPr lvl="0"/>
            <a:r>
              <a:rPr lang="cs-CZ" dirty="0" err="1"/>
              <a:t>Jakub.Novak</a:t>
            </a:r>
            <a:r>
              <a:rPr lang="en-GB" dirty="0"/>
              <a:t>@</a:t>
            </a:r>
            <a:r>
              <a:rPr lang="cs-CZ" dirty="0"/>
              <a:t>mo.gov</a:t>
            </a:r>
            <a:r>
              <a:rPr lang="en-GB" dirty="0"/>
              <a:t>.</a:t>
            </a:r>
            <a:r>
              <a:rPr lang="en-GB" dirty="0" err="1"/>
              <a:t>cz</a:t>
            </a:r>
            <a:endParaRPr lang="x-none" dirty="0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48D2D7B9-9719-5948-A695-3E51EFFC12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72302" y="4714542"/>
            <a:ext cx="3887787" cy="342900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rgbClr val="26CF7B"/>
                </a:solidFill>
              </a:defRPr>
            </a:lvl1pPr>
          </a:lstStyle>
          <a:p>
            <a:pPr lvl="0"/>
            <a:r>
              <a:rPr lang="en-GB" dirty="0"/>
              <a:t>+420 777 777 777</a:t>
            </a:r>
            <a:endParaRPr lang="x-none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FB8BF25-CCAE-7542-AC64-559F2A7B95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560" y="4329031"/>
            <a:ext cx="781050" cy="385511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rgbClr val="00391C"/>
                </a:solidFill>
              </a:defRPr>
            </a:lvl1pPr>
          </a:lstStyle>
          <a:p>
            <a:pPr lvl="0"/>
            <a:r>
              <a:rPr lang="cs-CZ" dirty="0"/>
              <a:t>Vložte:</a:t>
            </a:r>
            <a:endParaRPr lang="x-none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FC7BFCDB-4508-B448-A3F8-E4129CF2A3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560" y="4704169"/>
            <a:ext cx="781050" cy="385511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rgbClr val="00391C"/>
                </a:solidFill>
              </a:defRPr>
            </a:lvl1pPr>
          </a:lstStyle>
          <a:p>
            <a:pPr lvl="0"/>
            <a:r>
              <a:rPr lang="cs-CZ" dirty="0"/>
              <a:t>Vložte:</a:t>
            </a:r>
            <a:endParaRPr lang="x-none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380F9221-4330-BFB8-9F42-BB7D6961E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55440" y="6280858"/>
            <a:ext cx="3627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6698CEA-31CB-8983-64CA-942B914183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2808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rgbClr val="00391C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</a:lstStyle>
          <a:p>
            <a:r>
              <a:rPr lang="cs-CZ" dirty="0"/>
              <a:t>Pro služební potřebu</a:t>
            </a:r>
            <a:endParaRPr lang="x-non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FCBF80-6BBC-963B-1BEF-44F455A52FF6}"/>
              </a:ext>
            </a:extLst>
          </p:cNvPr>
          <p:cNvSpPr txBox="1">
            <a:spLocks/>
          </p:cNvSpPr>
          <p:nvPr userDrawn="1"/>
        </p:nvSpPr>
        <p:spPr>
          <a:xfrm>
            <a:off x="9336360" y="6280858"/>
            <a:ext cx="23057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ctr" defTabSz="914400" rtl="0" eaLnBrk="1" latinLnBrk="0" hangingPunct="1">
              <a:defRPr sz="1000" b="0" i="0" kern="1200">
                <a:solidFill>
                  <a:srgbClr val="26CF7B"/>
                </a:solidFill>
                <a:latin typeface="Kanit" pitchFamily="2" charset="-34"/>
                <a:ea typeface="Noto Sans" panose="020B0502040504020204" pitchFamily="34" charset="0"/>
                <a:cs typeface="Kanit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C49C6C-C2F5-AB44-8053-E85ACB3AE267}" type="datetime1">
              <a:rPr lang="cs-CZ" smtClean="0">
                <a:solidFill>
                  <a:srgbClr val="00391C"/>
                </a:solidFill>
              </a:rPr>
              <a:t>19.09.2026</a:t>
            </a:fld>
            <a:r>
              <a:rPr lang="cs-CZ" dirty="0">
                <a:solidFill>
                  <a:srgbClr val="00391C"/>
                </a:solidFill>
              </a:rPr>
              <a:t> | Strana </a:t>
            </a:r>
            <a:fld id="{8C64B7C4-AEF3-4948-B2DF-5726718EF72F}" type="slidenum">
              <a:rPr lang="cs-CZ" smtClean="0">
                <a:solidFill>
                  <a:srgbClr val="00391C"/>
                </a:solidFill>
              </a:rPr>
              <a:pPr algn="r"/>
              <a:t>‹#›</a:t>
            </a:fld>
            <a:endParaRPr lang="x-none">
              <a:solidFill>
                <a:srgbClr val="0039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492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FC04C9-B501-5D48-A805-4935DC0BC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472733"/>
            <a:ext cx="10515600" cy="5161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r>
              <a:rPr lang="en-GB" dirty="0"/>
              <a:t> </a:t>
            </a:r>
            <a:r>
              <a:rPr lang="en-GB" dirty="0" err="1"/>
              <a:t>hlavního</a:t>
            </a:r>
            <a:r>
              <a:rPr lang="en-GB" dirty="0"/>
              <a:t> </a:t>
            </a:r>
            <a:r>
              <a:rPr lang="en-GB" dirty="0" err="1"/>
              <a:t>nadpisu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BC9A9-7B8B-8241-9B15-3E47EEDD0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2438256"/>
            <a:ext cx="10515600" cy="369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Klikněte</a:t>
            </a:r>
            <a:r>
              <a:rPr lang="en-GB" dirty="0"/>
              <a:t> pro </a:t>
            </a:r>
            <a:r>
              <a:rPr lang="en-GB" dirty="0" err="1"/>
              <a:t>úpravu</a:t>
            </a:r>
            <a:endParaRPr lang="en-GB" dirty="0"/>
          </a:p>
          <a:p>
            <a:pPr lvl="1"/>
            <a:r>
              <a:rPr lang="en-GB" dirty="0" err="1"/>
              <a:t>Druhá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2"/>
            <a:r>
              <a:rPr lang="en-GB" dirty="0" err="1"/>
              <a:t>Třetí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  <a:p>
            <a:pPr lvl="3"/>
            <a:r>
              <a:rPr lang="en-GB" dirty="0" err="1"/>
              <a:t>Čtvrtá</a:t>
            </a:r>
            <a:r>
              <a:rPr lang="en-GB" dirty="0"/>
              <a:t> </a:t>
            </a:r>
            <a:r>
              <a:rPr lang="en-GB" dirty="0" err="1"/>
              <a:t>úroveň</a:t>
            </a:r>
            <a:endParaRPr lang="en-GB" dirty="0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739E9F8A-C94C-CEB5-2BEB-E8DA88BD2440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rcRect/>
          <a:stretch/>
        </p:blipFill>
        <p:spPr>
          <a:xfrm>
            <a:off x="407368" y="260648"/>
            <a:ext cx="2448272" cy="10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21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650" r:id="rId3"/>
    <p:sldLayoutId id="2147483652" r:id="rId4"/>
    <p:sldLayoutId id="2147483653" r:id="rId5"/>
    <p:sldLayoutId id="2147483671" r:id="rId6"/>
    <p:sldLayoutId id="2147483672" r:id="rId7"/>
    <p:sldLayoutId id="2147483654" r:id="rId8"/>
    <p:sldLayoutId id="2147483729" r:id="rId9"/>
    <p:sldLayoutId id="2147483655" r:id="rId10"/>
    <p:sldLayoutId id="2147483674" r:id="rId11"/>
    <p:sldLayoutId id="2147483676" r:id="rId12"/>
    <p:sldLayoutId id="2147483656" r:id="rId13"/>
    <p:sldLayoutId id="2147483730" r:id="rId14"/>
    <p:sldLayoutId id="2147483658" r:id="rId15"/>
    <p:sldLayoutId id="2147483731" r:id="rId16"/>
    <p:sldLayoutId id="2147483675" r:id="rId17"/>
    <p:sldLayoutId id="2147483670" r:id="rId18"/>
    <p:sldLayoutId id="2147483736" r:id="rId19"/>
    <p:sldLayoutId id="2147483732" r:id="rId20"/>
    <p:sldLayoutId id="2147483734" r:id="rId21"/>
    <p:sldLayoutId id="2147483661" r:id="rId22"/>
    <p:sldLayoutId id="2147483735" r:id="rId23"/>
    <p:sldLayoutId id="2147483665" r:id="rId24"/>
    <p:sldLayoutId id="2147483659" r:id="rId2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x-none" sz="3200" b="0" i="0" kern="1200" dirty="0">
          <a:solidFill>
            <a:srgbClr val="00391C"/>
          </a:solidFill>
          <a:latin typeface="Kanit" pitchFamily="2" charset="-34"/>
          <a:ea typeface="Noto Serif" panose="02020600060500020200" pitchFamily="18" charset="0"/>
          <a:cs typeface="Kanit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26CF7B"/>
        </a:buClr>
        <a:buFont typeface="Wingdings" pitchFamily="2" charset="2"/>
        <a:buChar char="§"/>
        <a:defRPr lang="en-GB" sz="1800" kern="1200" dirty="0">
          <a:solidFill>
            <a:srgbClr val="485045"/>
          </a:solidFill>
          <a:latin typeface="Kanit" pitchFamily="2" charset="-34"/>
          <a:ea typeface="Noto Sans" panose="020B0502040504020204" pitchFamily="34" charset="0"/>
          <a:cs typeface="Kanit" pitchFamily="2" charset="-34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26CF7B"/>
        </a:buClr>
        <a:buFont typeface="Wingdings" pitchFamily="2" charset="2"/>
        <a:buChar char="§"/>
        <a:defRPr lang="en-GB" sz="1600" kern="1200" dirty="0">
          <a:solidFill>
            <a:srgbClr val="485045"/>
          </a:solidFill>
          <a:latin typeface="Kanit" pitchFamily="2" charset="-34"/>
          <a:ea typeface="Noto Sans" panose="020B0502040504020204" pitchFamily="34" charset="0"/>
          <a:cs typeface="Kanit" pitchFamily="2" charset="-34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26CF7B"/>
        </a:buClr>
        <a:buFont typeface="Wingdings" pitchFamily="2" charset="2"/>
        <a:buChar char="§"/>
        <a:defRPr lang="en-GB" sz="1400" kern="1200" dirty="0">
          <a:solidFill>
            <a:srgbClr val="485045"/>
          </a:solidFill>
          <a:latin typeface="Kanit" pitchFamily="2" charset="-34"/>
          <a:ea typeface="Noto Sans" panose="020B0502040504020204" pitchFamily="34" charset="0"/>
          <a:cs typeface="Kanit" pitchFamily="2" charset="-34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26CF7B"/>
        </a:buClr>
        <a:buFont typeface="Wingdings" pitchFamily="2" charset="2"/>
        <a:buChar char="§"/>
        <a:defRPr lang="en-GB" sz="1200" kern="1200" dirty="0">
          <a:solidFill>
            <a:srgbClr val="485045"/>
          </a:solidFill>
          <a:latin typeface="Kanit" pitchFamily="2" charset="-34"/>
          <a:ea typeface="Noto Sans" panose="020B0502040504020204" pitchFamily="34" charset="0"/>
          <a:cs typeface="Kanit" pitchFamily="2" charset="-34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Clr>
          <a:srgbClr val="AFD8ED"/>
        </a:buClr>
        <a:buFont typeface="Arial" panose="020B0604020202020204" pitchFamily="34" charset="0"/>
        <a:buChar char="•"/>
        <a:defRPr sz="1800" kern="1200">
          <a:solidFill>
            <a:srgbClr val="383838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>
          <p15:clr>
            <a:srgbClr val="F26B43"/>
          </p15:clr>
        </p15:guide>
        <p15:guide id="2" pos="7355">
          <p15:clr>
            <a:srgbClr val="F26B43"/>
          </p15:clr>
        </p15:guide>
        <p15:guide id="3" orient="horz" pos="346">
          <p15:clr>
            <a:srgbClr val="F26B43"/>
          </p15:clr>
        </p15:guide>
        <p15:guide id="4" orient="horz" pos="397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2160">
          <p15:clr>
            <a:srgbClr val="F26B43"/>
          </p15:clr>
        </p15:guide>
        <p15:guide id="7" orient="horz" pos="3861">
          <p15:clr>
            <a:srgbClr val="F26B43"/>
          </p15:clr>
        </p15:guide>
        <p15:guide id="8" orient="horz" pos="11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B5302DE9-3761-C421-F28A-2FE2D1E29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752" y="4725144"/>
            <a:ext cx="6775385" cy="1108943"/>
          </a:xfrm>
        </p:spPr>
        <p:txBody>
          <a:bodyPr/>
          <a:lstStyle/>
          <a:p>
            <a:r>
              <a:rPr lang="cs-CZ" dirty="0"/>
              <a:t>KDZ VŠ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BB7947C-9039-4076-E58F-16FC30ECDF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B5838287-7E8C-8787-EF08-F31D3CC26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384" y="2852936"/>
            <a:ext cx="7776864" cy="1576679"/>
          </a:xfrm>
        </p:spPr>
        <p:txBody>
          <a:bodyPr>
            <a:normAutofit/>
          </a:bodyPr>
          <a:lstStyle/>
          <a:p>
            <a:r>
              <a:rPr lang="cs-CZ" dirty="0"/>
              <a:t>Kurz důstojníků v záloze</a:t>
            </a:r>
            <a:br>
              <a:rPr lang="cs-CZ" dirty="0"/>
            </a:br>
            <a:r>
              <a:rPr lang="cs-CZ" dirty="0"/>
              <a:t>pro vysoké školy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CA176206-46D8-087B-08E2-71E18D21FD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: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B2430934-8E67-2069-5807-F6ED7A9C2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000" y="-459432"/>
            <a:ext cx="12378688" cy="2334196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2EB48A6B-D89B-9033-274B-92CBD2569D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7035" y="259200"/>
            <a:ext cx="2449431" cy="1046320"/>
          </a:xfrm>
          <a:prstGeom prst="rect">
            <a:avLst/>
          </a:prstGeom>
        </p:spPr>
      </p:pic>
      <p:pic>
        <p:nvPicPr>
          <p:cNvPr id="9" name="Zástupný symbol obrázku 8">
            <a:extLst>
              <a:ext uri="{FF2B5EF4-FFF2-40B4-BE49-F238E27FC236}">
                <a16:creationId xmlns:a16="http://schemas.microsoft.com/office/drawing/2014/main" id="{B145F057-0C78-4C80-B2D6-071B061DFE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/>
          <a:srcRect l="4100" t="2315" r="27845" b="-2315"/>
          <a:stretch/>
        </p:blipFill>
        <p:spPr>
          <a:xfrm>
            <a:off x="4975624" y="491732"/>
            <a:ext cx="7222383" cy="4665460"/>
          </a:xfrm>
        </p:spPr>
      </p:pic>
    </p:spTree>
    <p:extLst>
      <p:ext uri="{BB962C8B-B14F-4D97-AF65-F5344CB8AC3E}">
        <p14:creationId xmlns:p14="http://schemas.microsoft.com/office/powerpoint/2010/main" val="217151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4AF490-AADB-A048-6AB7-C57D443A5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268413"/>
            <a:ext cx="11160125" cy="48609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200" b="1" dirty="0"/>
              <a:t>Úkol:</a:t>
            </a:r>
            <a:endParaRPr lang="cs-CZ" sz="2200" b="1" dirty="0">
              <a:sym typeface="Wingdings" panose="05000000000000000000" pitchFamily="2" charset="2"/>
            </a:endParaRPr>
          </a:p>
          <a:p>
            <a:r>
              <a:rPr lang="cs-CZ" sz="2200" dirty="0">
                <a:sym typeface="Wingdings" panose="05000000000000000000" pitchFamily="2" charset="2"/>
              </a:rPr>
              <a:t>Navrhnout studijní program </a:t>
            </a:r>
            <a:r>
              <a:rPr lang="cs-CZ" sz="2200" b="1" dirty="0">
                <a:sym typeface="Wingdings" panose="05000000000000000000" pitchFamily="2" charset="2"/>
              </a:rPr>
              <a:t>K</a:t>
            </a:r>
            <a:r>
              <a:rPr lang="cs-CZ" sz="2200" dirty="0">
                <a:sym typeface="Wingdings" panose="05000000000000000000" pitchFamily="2" charset="2"/>
              </a:rPr>
              <a:t>urzu </a:t>
            </a:r>
            <a:r>
              <a:rPr lang="cs-CZ" sz="2200" b="1" dirty="0">
                <a:sym typeface="Wingdings" panose="05000000000000000000" pitchFamily="2" charset="2"/>
              </a:rPr>
              <a:t>D</a:t>
            </a:r>
            <a:r>
              <a:rPr lang="cs-CZ" sz="2200" dirty="0">
                <a:sym typeface="Wingdings" panose="05000000000000000000" pitchFamily="2" charset="2"/>
              </a:rPr>
              <a:t>ůstojníků v </a:t>
            </a:r>
            <a:r>
              <a:rPr lang="cs-CZ" sz="2200" b="1" dirty="0">
                <a:sym typeface="Wingdings" panose="05000000000000000000" pitchFamily="2" charset="2"/>
              </a:rPr>
              <a:t>Z</a:t>
            </a:r>
            <a:r>
              <a:rPr lang="cs-CZ" sz="2200" dirty="0">
                <a:sym typeface="Wingdings" panose="05000000000000000000" pitchFamily="2" charset="2"/>
              </a:rPr>
              <a:t>áloze pro </a:t>
            </a:r>
            <a:r>
              <a:rPr lang="cs-CZ" sz="2200" b="1" dirty="0">
                <a:sym typeface="Wingdings" panose="05000000000000000000" pitchFamily="2" charset="2"/>
              </a:rPr>
              <a:t>V</a:t>
            </a:r>
            <a:r>
              <a:rPr lang="cs-CZ" sz="2200" dirty="0">
                <a:sym typeface="Wingdings" panose="05000000000000000000" pitchFamily="2" charset="2"/>
              </a:rPr>
              <a:t>ysoké </a:t>
            </a:r>
            <a:r>
              <a:rPr lang="cs-CZ" sz="2200" b="1" dirty="0">
                <a:sym typeface="Wingdings" panose="05000000000000000000" pitchFamily="2" charset="2"/>
              </a:rPr>
              <a:t>Š</a:t>
            </a:r>
            <a:r>
              <a:rPr lang="cs-CZ" sz="2200" dirty="0">
                <a:sym typeface="Wingdings" panose="05000000000000000000" pitchFamily="2" charset="2"/>
              </a:rPr>
              <a:t>koly (KDZ VŠ).</a:t>
            </a:r>
          </a:p>
          <a:p>
            <a:pPr marL="0" indent="0">
              <a:buNone/>
            </a:pPr>
            <a:endParaRPr lang="cs-CZ" sz="22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cs-CZ" sz="2200" b="1" dirty="0">
                <a:sym typeface="Wingdings" panose="05000000000000000000" pitchFamily="2" charset="2"/>
              </a:rPr>
              <a:t>Záměr:</a:t>
            </a:r>
            <a:endParaRPr lang="cs-CZ" sz="2200" dirty="0">
              <a:sym typeface="Wingdings" panose="05000000000000000000" pitchFamily="2" charset="2"/>
            </a:endParaRPr>
          </a:p>
          <a:p>
            <a:r>
              <a:rPr lang="cs-CZ" sz="2200" dirty="0">
                <a:sym typeface="Wingdings" panose="05000000000000000000" pitchFamily="2" charset="2"/>
              </a:rPr>
              <a:t>Vytvořit podmínky pro studenty bakalářských studijních programů pro absolvování </a:t>
            </a:r>
            <a:br>
              <a:rPr lang="cs-CZ" sz="2200" dirty="0">
                <a:sym typeface="Wingdings" panose="05000000000000000000" pitchFamily="2" charset="2"/>
              </a:rPr>
            </a:br>
            <a:r>
              <a:rPr lang="cs-CZ" sz="2200" b="1" dirty="0">
                <a:sym typeface="Wingdings" panose="05000000000000000000" pitchFamily="2" charset="2"/>
              </a:rPr>
              <a:t>K</a:t>
            </a:r>
            <a:r>
              <a:rPr lang="cs-CZ" sz="2200" dirty="0">
                <a:sym typeface="Wingdings" panose="05000000000000000000" pitchFamily="2" charset="2"/>
              </a:rPr>
              <a:t>urzu </a:t>
            </a:r>
            <a:r>
              <a:rPr lang="cs-CZ" sz="2200" b="1" dirty="0">
                <a:sym typeface="Wingdings" panose="05000000000000000000" pitchFamily="2" charset="2"/>
              </a:rPr>
              <a:t>Z</a:t>
            </a:r>
            <a:r>
              <a:rPr lang="cs-CZ" sz="2200" dirty="0">
                <a:sym typeface="Wingdings" panose="05000000000000000000" pitchFamily="2" charset="2"/>
              </a:rPr>
              <a:t>ákladní </a:t>
            </a:r>
            <a:r>
              <a:rPr lang="cs-CZ" sz="2200" b="1" dirty="0">
                <a:sym typeface="Wingdings" panose="05000000000000000000" pitchFamily="2" charset="2"/>
              </a:rPr>
              <a:t>P</a:t>
            </a:r>
            <a:r>
              <a:rPr lang="cs-CZ" sz="2200" dirty="0">
                <a:sym typeface="Wingdings" panose="05000000000000000000" pitchFamily="2" charset="2"/>
              </a:rPr>
              <a:t>řípravy a </a:t>
            </a:r>
            <a:r>
              <a:rPr lang="cs-CZ" sz="2200" b="1" dirty="0">
                <a:sym typeface="Wingdings" panose="05000000000000000000" pitchFamily="2" charset="2"/>
              </a:rPr>
              <a:t>Z</a:t>
            </a:r>
            <a:r>
              <a:rPr lang="cs-CZ" sz="2200" dirty="0">
                <a:sym typeface="Wingdings" panose="05000000000000000000" pitchFamily="2" charset="2"/>
              </a:rPr>
              <a:t>ákladního </a:t>
            </a:r>
            <a:r>
              <a:rPr lang="cs-CZ" sz="2200" b="1" dirty="0">
                <a:sym typeface="Wingdings" panose="05000000000000000000" pitchFamily="2" charset="2"/>
              </a:rPr>
              <a:t>D</a:t>
            </a:r>
            <a:r>
              <a:rPr lang="cs-CZ" sz="2200" dirty="0">
                <a:sym typeface="Wingdings" panose="05000000000000000000" pitchFamily="2" charset="2"/>
              </a:rPr>
              <a:t>ůstojnického </a:t>
            </a:r>
            <a:r>
              <a:rPr lang="cs-CZ" sz="2200" b="1" dirty="0">
                <a:sym typeface="Wingdings" panose="05000000000000000000" pitchFamily="2" charset="2"/>
              </a:rPr>
              <a:t>K</a:t>
            </a:r>
            <a:r>
              <a:rPr lang="cs-CZ" sz="2200" dirty="0">
                <a:sym typeface="Wingdings" panose="05000000000000000000" pitchFamily="2" charset="2"/>
              </a:rPr>
              <a:t>urzu v průběhu studia.</a:t>
            </a:r>
          </a:p>
          <a:p>
            <a:pPr marL="0" indent="0">
              <a:buNone/>
            </a:pPr>
            <a:endParaRPr lang="cs-CZ" sz="22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cs-CZ" sz="2200" b="1" dirty="0">
                <a:sym typeface="Wingdings" panose="05000000000000000000" pitchFamily="2" charset="2"/>
              </a:rPr>
              <a:t>Cílový stav:</a:t>
            </a:r>
          </a:p>
          <a:p>
            <a:r>
              <a:rPr lang="cs-CZ" sz="2200" dirty="0">
                <a:sym typeface="Wingdings" panose="05000000000000000000" pitchFamily="2" charset="2"/>
              </a:rPr>
              <a:t>Systémový návrh programu/předmětu KDZ VŠ. Učební dokumentace, včetně hodinové dotace.</a:t>
            </a:r>
          </a:p>
          <a:p>
            <a:endParaRPr lang="cs-CZ" sz="22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cs-CZ" sz="2200" b="1" dirty="0">
                <a:sym typeface="Wingdings" panose="05000000000000000000" pitchFamily="2" charset="2"/>
              </a:rPr>
              <a:t>Záměr realizace:</a:t>
            </a:r>
          </a:p>
          <a:p>
            <a:r>
              <a:rPr lang="cs-CZ" sz="2200" dirty="0">
                <a:sym typeface="Wingdings" panose="05000000000000000000" pitchFamily="2" charset="2"/>
              </a:rPr>
              <a:t>Pilotní projekt u jedné vysoké školy – </a:t>
            </a:r>
            <a:r>
              <a:rPr lang="cs-CZ" sz="2200" b="1" dirty="0">
                <a:sym typeface="Wingdings" panose="05000000000000000000" pitchFamily="2" charset="2"/>
              </a:rPr>
              <a:t>KDZ VŠ = KZP + ZDK</a:t>
            </a:r>
            <a:r>
              <a:rPr lang="cs-CZ" sz="2200" dirty="0">
                <a:sym typeface="Wingdings" panose="05000000000000000000" pitchFamily="2" charset="2"/>
              </a:rPr>
              <a:t> – počínaje AR 2026/2027.</a:t>
            </a:r>
            <a:endParaRPr lang="cs-CZ" sz="2200" dirty="0"/>
          </a:p>
          <a:p>
            <a:endParaRPr lang="cs-CZ" sz="20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AC44705-3E11-3734-5C30-6EB3950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11160125" cy="516107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Výchozí podmínky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C0C772-531D-5445-B6DB-A2E4A913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 dirty="0"/>
              <a:t>Velitelství výcviku – Vojenská akademie</a:t>
            </a:r>
            <a:endParaRPr lang="x-none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D3F5908-C0BF-D1C2-E5B5-C6BA1AB33D88}"/>
              </a:ext>
            </a:extLst>
          </p:cNvPr>
          <p:cNvSpPr/>
          <p:nvPr/>
        </p:nvSpPr>
        <p:spPr>
          <a:xfrm>
            <a:off x="10272464" y="6280858"/>
            <a:ext cx="1728192" cy="2444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459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5AC44705-3E11-3734-5C30-6EB3950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549275"/>
            <a:ext cx="11160124" cy="575469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Grafické schéma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C0C772-531D-5445-B6DB-A2E4A913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/>
              <a:t>Velitelství výcviku – Vojenská akademie</a:t>
            </a:r>
            <a:endParaRPr lang="x-none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559C7DC-BC53-46FB-B23F-2790628DA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00" y="1323869"/>
            <a:ext cx="11520000" cy="4769427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D8DC8020-D917-44A6-CC20-5BFC7FBB99B3}"/>
              </a:ext>
            </a:extLst>
          </p:cNvPr>
          <p:cNvSpPr/>
          <p:nvPr/>
        </p:nvSpPr>
        <p:spPr>
          <a:xfrm>
            <a:off x="10272464" y="6280858"/>
            <a:ext cx="1728192" cy="2444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5259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4AF490-AADB-A048-6AB7-C57D443A5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268413"/>
            <a:ext cx="11160125" cy="4860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000" b="1" dirty="0"/>
              <a:t>Pro studenty</a:t>
            </a:r>
            <a:r>
              <a:rPr lang="cs-CZ" sz="2000" dirty="0"/>
              <a:t>:</a:t>
            </a:r>
            <a:endParaRPr lang="cs-CZ" sz="2000" dirty="0">
              <a:sym typeface="Wingdings" panose="05000000000000000000" pitchFamily="2" charset="2"/>
            </a:endParaRPr>
          </a:p>
          <a:p>
            <a:pPr lvl="0"/>
            <a:r>
              <a:rPr lang="cs-CZ" sz="2000" dirty="0"/>
              <a:t>ze strany reMO:</a:t>
            </a:r>
          </a:p>
          <a:p>
            <a:pPr marL="539750" lvl="1" indent="-273050"/>
            <a:r>
              <a:rPr lang="cs-CZ" sz="2000" dirty="0"/>
              <a:t>získání finanční odměny za úspěšné absolvování KZP a ZDK, možnost stipendijních programů u vybraných specializací,  možnost získání benefitů vojáka v AZ.</a:t>
            </a:r>
          </a:p>
          <a:p>
            <a:pPr lvl="0"/>
            <a:r>
              <a:rPr lang="cs-CZ" sz="2000" dirty="0"/>
              <a:t>ze strany příslušné VŠ:</a:t>
            </a:r>
          </a:p>
          <a:p>
            <a:pPr lvl="1"/>
            <a:r>
              <a:rPr lang="cs-CZ" sz="2000" dirty="0"/>
              <a:t>možnost získání kreditů za úspěšné absolvování KZP a ZDK.</a:t>
            </a:r>
          </a:p>
          <a:p>
            <a:pPr marL="0" indent="0">
              <a:buNone/>
            </a:pPr>
            <a:r>
              <a:rPr lang="cs-CZ" sz="2000" b="1" dirty="0"/>
              <a:t>Pro vysokou školu</a:t>
            </a:r>
            <a:r>
              <a:rPr lang="cs-CZ" sz="2000" dirty="0"/>
              <a:t>:</a:t>
            </a:r>
            <a:endParaRPr lang="cs-CZ" sz="2000" dirty="0">
              <a:sym typeface="Wingdings" panose="05000000000000000000" pitchFamily="2" charset="2"/>
            </a:endParaRPr>
          </a:p>
          <a:p>
            <a:pPr lvl="0"/>
            <a:r>
              <a:rPr lang="cs-CZ" sz="2000" dirty="0"/>
              <a:t>medializace projektu o zapojení VŠ do přípravy zálohy OS,</a:t>
            </a:r>
          </a:p>
          <a:p>
            <a:pPr lvl="0"/>
            <a:r>
              <a:rPr lang="cs-CZ" sz="2000" dirty="0"/>
              <a:t>zvýšení prestiže VŠ – realizace pilotního projektu,</a:t>
            </a:r>
          </a:p>
          <a:p>
            <a:pPr lvl="0"/>
            <a:r>
              <a:rPr lang="cs-CZ" sz="2000" dirty="0"/>
              <a:t>zapojení VŠ do POKOS na vysokoškolské úrovni,</a:t>
            </a:r>
          </a:p>
          <a:p>
            <a:pPr lvl="0"/>
            <a:r>
              <a:rPr lang="cs-CZ" sz="2000" dirty="0"/>
              <a:t>implementace celospolečenského přístupu k obraně,</a:t>
            </a:r>
          </a:p>
          <a:p>
            <a:pPr lvl="0"/>
            <a:r>
              <a:rPr lang="cs-CZ" sz="2000" dirty="0"/>
              <a:t>propojení vojenské a civilní spolupráce.</a:t>
            </a:r>
          </a:p>
          <a:p>
            <a:endParaRPr lang="cs-CZ" sz="20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AC44705-3E11-3734-5C30-6EB3950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11160125" cy="516107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Benefity projektu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C0C772-531D-5445-B6DB-A2E4A913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/>
              <a:t>Velitelství výcviku – Vojenská akademie</a:t>
            </a:r>
            <a:endParaRPr lang="x-none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A925279-AB34-E440-A481-66633A1C4C52}"/>
              </a:ext>
            </a:extLst>
          </p:cNvPr>
          <p:cNvSpPr/>
          <p:nvPr/>
        </p:nvSpPr>
        <p:spPr>
          <a:xfrm>
            <a:off x="10272464" y="6280858"/>
            <a:ext cx="1728192" cy="2444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168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4AF490-AADB-A048-6AB7-C57D443A5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268413"/>
            <a:ext cx="11160125" cy="4860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/>
              <a:t>Pro stát</a:t>
            </a:r>
            <a:r>
              <a:rPr lang="cs-CZ" sz="2000" dirty="0"/>
              <a:t>:</a:t>
            </a:r>
            <a:endParaRPr lang="cs-CZ" sz="2000" dirty="0">
              <a:sym typeface="Wingdings" panose="05000000000000000000" pitchFamily="2" charset="2"/>
            </a:endParaRPr>
          </a:p>
          <a:p>
            <a:pPr lvl="0"/>
            <a:r>
              <a:rPr lang="cs-CZ" sz="2000" dirty="0"/>
              <a:t>medializace projektu o spolupráci reMO s VŠ v oblasti přípravy zálohy OS,</a:t>
            </a:r>
          </a:p>
          <a:p>
            <a:pPr lvl="0"/>
            <a:r>
              <a:rPr lang="cs-CZ" sz="2000" dirty="0"/>
              <a:t>zapojení VŠ do POKOS na vysokoškolské úrovni,</a:t>
            </a:r>
          </a:p>
          <a:p>
            <a:pPr lvl="0"/>
            <a:r>
              <a:rPr lang="cs-CZ" sz="2000" dirty="0"/>
              <a:t>širší rekrutační potenciál,</a:t>
            </a:r>
          </a:p>
          <a:p>
            <a:pPr lvl="0"/>
            <a:r>
              <a:rPr lang="cs-CZ" sz="2000" dirty="0"/>
              <a:t>tvorba záložního velitelského sboru – pro AZ nebo zálohu OS,</a:t>
            </a:r>
          </a:p>
          <a:p>
            <a:pPr lvl="0"/>
            <a:r>
              <a:rPr lang="cs-CZ" sz="2000" dirty="0"/>
              <a:t>implementace celospolečenského přístupu k obraně,</a:t>
            </a:r>
          </a:p>
          <a:p>
            <a:pPr lvl="0"/>
            <a:r>
              <a:rPr lang="cs-CZ" sz="2000" dirty="0"/>
              <a:t>propojení vojenské a civilní spolupráce,</a:t>
            </a:r>
          </a:p>
          <a:p>
            <a:r>
              <a:rPr lang="cs-CZ" sz="2000" dirty="0"/>
              <a:t>Karlovarský kraj – realizátor pilotního projektu přípravy důstojníků v záloze,</a:t>
            </a:r>
          </a:p>
          <a:p>
            <a:pPr lvl="0"/>
            <a:r>
              <a:rPr lang="cs-CZ" sz="2000" dirty="0"/>
              <a:t>využití studentů – vědecká základna – specifické požadavky AČR na projekty.</a:t>
            </a:r>
          </a:p>
          <a:p>
            <a:endParaRPr lang="cs-CZ" sz="20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AC44705-3E11-3734-5C30-6EB3950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11160125" cy="516107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Benefity projektu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C0C772-531D-5445-B6DB-A2E4A913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/>
              <a:t>Velitelství výcviku – Vojenská akademie</a:t>
            </a:r>
            <a:endParaRPr lang="x-none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9F6A6B95-88A1-21C7-F5C1-771C501A91B2}"/>
              </a:ext>
            </a:extLst>
          </p:cNvPr>
          <p:cNvSpPr/>
          <p:nvPr/>
        </p:nvSpPr>
        <p:spPr>
          <a:xfrm>
            <a:off x="10272464" y="6280858"/>
            <a:ext cx="1728192" cy="2444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188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4AF490-AADB-A048-6AB7-C57D443A5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268413"/>
            <a:ext cx="11160125" cy="48609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000" b="1" dirty="0">
                <a:sym typeface="Wingdings" panose="05000000000000000000" pitchFamily="2" charset="2"/>
              </a:rPr>
              <a:t>Organizační zabezpečení:</a:t>
            </a:r>
          </a:p>
          <a:p>
            <a:pPr lvl="0"/>
            <a:r>
              <a:rPr lang="cs-CZ" sz="2000" dirty="0"/>
              <a:t>Uzavření memoranda o spolupráci s příslušnou VŠ.</a:t>
            </a:r>
          </a:p>
          <a:p>
            <a:pPr lvl="0"/>
            <a:r>
              <a:rPr lang="cs-CZ" sz="2000" dirty="0"/>
              <a:t>Gestor a odborný gestor projektu: SRS MO </a:t>
            </a:r>
            <a:r>
              <a:rPr lang="cs-CZ" sz="2000"/>
              <a:t>a SPS MO.</a:t>
            </a:r>
            <a:endParaRPr lang="cs-CZ" sz="2000" dirty="0"/>
          </a:p>
          <a:p>
            <a:pPr lvl="0"/>
            <a:r>
              <a:rPr lang="cs-CZ" sz="2000" dirty="0"/>
              <a:t>Garance, odborná garance a metodická pomoc: VeV – VA, </a:t>
            </a:r>
            <a:r>
              <a:rPr lang="cs-CZ" sz="2000" dirty="0" err="1"/>
              <a:t>CKaPřND</a:t>
            </a:r>
            <a:r>
              <a:rPr lang="cs-CZ" sz="2000" dirty="0"/>
              <a:t>.</a:t>
            </a:r>
          </a:p>
          <a:p>
            <a:pPr lvl="0"/>
            <a:r>
              <a:rPr lang="cs-CZ" sz="2000" dirty="0"/>
              <a:t>Propagace projektu: SST MO, AP AČR, </a:t>
            </a:r>
            <a:r>
              <a:rPr lang="cs-CZ" sz="2000" dirty="0" err="1"/>
              <a:t>OdKV</a:t>
            </a:r>
            <a:r>
              <a:rPr lang="cs-CZ" sz="2000" dirty="0"/>
              <a:t> KaNGŠ, VeV – VA – koordinace AP AČR.</a:t>
            </a:r>
          </a:p>
          <a:p>
            <a:pPr lvl="0"/>
            <a:r>
              <a:rPr lang="cs-CZ" sz="2000" dirty="0"/>
              <a:t>Nábor uchazečů: AP AČR, TerS / příslušné KVV, VŠ.</a:t>
            </a:r>
          </a:p>
          <a:p>
            <a:pPr marL="0" indent="0">
              <a:buNone/>
            </a:pPr>
            <a:r>
              <a:rPr lang="cs-CZ" sz="2000" b="1" dirty="0">
                <a:sym typeface="Wingdings" panose="05000000000000000000" pitchFamily="2" charset="2"/>
              </a:rPr>
              <a:t>Personální zabezpečení:</a:t>
            </a:r>
          </a:p>
          <a:p>
            <a:r>
              <a:rPr lang="cs-CZ" sz="2000" dirty="0">
                <a:sym typeface="Wingdings" panose="05000000000000000000" pitchFamily="2" charset="2"/>
              </a:rPr>
              <a:t>Zabezpečení projektu na dané VŠ – 2 VZP – informace, metodická pomoc, výuka.</a:t>
            </a:r>
          </a:p>
          <a:p>
            <a:r>
              <a:rPr lang="cs-CZ" sz="2000" dirty="0">
                <a:sym typeface="Wingdings" panose="05000000000000000000" pitchFamily="2" charset="2"/>
              </a:rPr>
              <a:t>Zabezpečení teoretické výuky, praktického výcviku a odborná garance (příprava lektorů)</a:t>
            </a:r>
          </a:p>
          <a:p>
            <a:pPr marL="0" indent="0">
              <a:buNone/>
            </a:pPr>
            <a:r>
              <a:rPr lang="cs-CZ" sz="2000" b="1" dirty="0">
                <a:sym typeface="Wingdings" panose="05000000000000000000" pitchFamily="2" charset="2"/>
              </a:rPr>
              <a:t>Materiální zabezpečení, technologická podpora:</a:t>
            </a:r>
          </a:p>
          <a:p>
            <a:r>
              <a:rPr lang="cs-CZ" sz="2000" dirty="0">
                <a:sym typeface="Wingdings" panose="05000000000000000000" pitchFamily="2" charset="2"/>
              </a:rPr>
              <a:t>Teoretická zaměstnání – daná VŠ: kancelář, kabinet, učebna.</a:t>
            </a:r>
          </a:p>
          <a:p>
            <a:r>
              <a:rPr lang="cs-CZ" sz="2000" dirty="0">
                <a:sym typeface="Wingdings" panose="05000000000000000000" pitchFamily="2" charset="2"/>
              </a:rPr>
              <a:t>Praktická zaměstnání – příslušné KVV, OC </a:t>
            </a:r>
            <a:r>
              <a:rPr lang="cs-CZ" sz="2000" dirty="0" err="1">
                <a:sym typeface="Wingdings" panose="05000000000000000000" pitchFamily="2" charset="2"/>
              </a:rPr>
              <a:t>reMO</a:t>
            </a:r>
            <a:r>
              <a:rPr lang="cs-CZ" sz="2000" dirty="0">
                <a:sym typeface="Wingdings" panose="05000000000000000000" pitchFamily="2" charset="2"/>
              </a:rPr>
              <a:t> v okolí VŠ, příslušné SOVZ, UVZ VeV – VA.</a:t>
            </a:r>
          </a:p>
          <a:p>
            <a:r>
              <a:rPr lang="cs-CZ" sz="2000" dirty="0"/>
              <a:t>LMS </a:t>
            </a:r>
            <a:r>
              <a:rPr lang="cs-CZ" sz="2000" dirty="0" err="1"/>
              <a:t>Moodle</a:t>
            </a:r>
            <a:r>
              <a:rPr lang="cs-CZ" sz="2000" dirty="0"/>
              <a:t> pro </a:t>
            </a:r>
            <a:r>
              <a:rPr lang="cs-CZ" sz="2000" dirty="0" err="1"/>
              <a:t>Blended</a:t>
            </a:r>
            <a:r>
              <a:rPr lang="cs-CZ" sz="2000" dirty="0"/>
              <a:t> </a:t>
            </a:r>
            <a:r>
              <a:rPr lang="cs-CZ" sz="2000" dirty="0" err="1"/>
              <a:t>Learning</a:t>
            </a:r>
            <a:endParaRPr lang="cs-CZ" sz="20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AC44705-3E11-3734-5C30-6EB3950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11160125" cy="516107"/>
          </a:xfrm>
        </p:spPr>
        <p:txBody>
          <a:bodyPr>
            <a:noAutofit/>
          </a:bodyPr>
          <a:lstStyle/>
          <a:p>
            <a:pPr algn="ctr"/>
            <a:r>
              <a:rPr lang="cs-CZ" dirty="0"/>
              <a:t>Zabezpečení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C0C772-531D-5445-B6DB-A2E4A913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/>
              <a:t>Velitelství výcviku – Vojenská akademie</a:t>
            </a:r>
            <a:endParaRPr lang="x-none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2E76093-B539-4416-1B11-2266618444F0}"/>
              </a:ext>
            </a:extLst>
          </p:cNvPr>
          <p:cNvSpPr/>
          <p:nvPr/>
        </p:nvSpPr>
        <p:spPr>
          <a:xfrm>
            <a:off x="10272464" y="6280858"/>
            <a:ext cx="1728192" cy="2444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0977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4AF490-AADB-A048-6AB7-C57D443A5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268413"/>
            <a:ext cx="11160125" cy="48609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000" b="1" dirty="0"/>
              <a:t>Výstupy z projektu </a:t>
            </a:r>
            <a:r>
              <a:rPr lang="cs-CZ" sz="2000" dirty="0"/>
              <a:t>jsou závislé na úspěšnost civilního studia a úspěšnosti absolvování ZDK:</a:t>
            </a:r>
            <a:endParaRPr lang="cs-CZ" sz="2000" dirty="0">
              <a:sym typeface="Wingdings" panose="05000000000000000000" pitchFamily="2" charset="2"/>
            </a:endParaRPr>
          </a:p>
          <a:p>
            <a:pPr lvl="0"/>
            <a:r>
              <a:rPr lang="cs-CZ" sz="2000" b="1" dirty="0"/>
              <a:t>Voják v činné službě</a:t>
            </a:r>
            <a:r>
              <a:rPr lang="cs-CZ" sz="2000" dirty="0"/>
              <a:t> v hodnosti </a:t>
            </a:r>
            <a:r>
              <a:rPr lang="cs-CZ" sz="2000" b="1" dirty="0"/>
              <a:t>por.</a:t>
            </a:r>
            <a:r>
              <a:rPr lang="cs-CZ" sz="2000" dirty="0"/>
              <a:t> nebo </a:t>
            </a:r>
            <a:r>
              <a:rPr lang="cs-CZ" sz="2000" b="1" dirty="0"/>
              <a:t>npor.</a:t>
            </a:r>
            <a:r>
              <a:rPr lang="cs-CZ" sz="2000" dirty="0"/>
              <a:t> s úspěšně absolvovaným ZDK </a:t>
            </a:r>
            <a:br>
              <a:rPr lang="cs-CZ" sz="2000" dirty="0"/>
            </a:br>
            <a:r>
              <a:rPr lang="cs-CZ" sz="2000" dirty="0"/>
              <a:t>(úspěšný </a:t>
            </a:r>
            <a:r>
              <a:rPr lang="cs-CZ" sz="2000" dirty="0" err="1"/>
              <a:t>abs</a:t>
            </a:r>
            <a:r>
              <a:rPr lang="cs-CZ" sz="2000" dirty="0"/>
              <a:t>. Bc. studia).</a:t>
            </a:r>
          </a:p>
          <a:p>
            <a:r>
              <a:rPr lang="cs-CZ" sz="2000" b="1" dirty="0"/>
              <a:t>Voják v činné službě</a:t>
            </a:r>
            <a:r>
              <a:rPr lang="cs-CZ" sz="2000" dirty="0"/>
              <a:t> v hodnosti </a:t>
            </a:r>
            <a:r>
              <a:rPr lang="cs-CZ" sz="2000" b="1" dirty="0"/>
              <a:t>prap.</a:t>
            </a:r>
            <a:r>
              <a:rPr lang="cs-CZ" sz="2000" dirty="0"/>
              <a:t> s úspěšně absolvovaným ZDK (neúspěšný </a:t>
            </a:r>
            <a:r>
              <a:rPr lang="cs-CZ" sz="2000" dirty="0" err="1"/>
              <a:t>abs</a:t>
            </a:r>
            <a:r>
              <a:rPr lang="cs-CZ" sz="2000" dirty="0"/>
              <a:t>. Bc. studia).</a:t>
            </a:r>
          </a:p>
          <a:p>
            <a:pPr lvl="0"/>
            <a:r>
              <a:rPr lang="cs-CZ" sz="2000" b="1" dirty="0"/>
              <a:t>Voják v aktivní záloze</a:t>
            </a:r>
            <a:r>
              <a:rPr lang="cs-CZ" sz="2000" dirty="0"/>
              <a:t> v hodnosti </a:t>
            </a:r>
            <a:r>
              <a:rPr lang="cs-CZ" sz="2000" b="1" dirty="0"/>
              <a:t>por.</a:t>
            </a:r>
            <a:r>
              <a:rPr lang="cs-CZ" sz="2000" dirty="0"/>
              <a:t> nebo </a:t>
            </a:r>
            <a:r>
              <a:rPr lang="cs-CZ" sz="2000" b="1" dirty="0"/>
              <a:t>npor.</a:t>
            </a:r>
            <a:r>
              <a:rPr lang="cs-CZ" sz="2000" dirty="0"/>
              <a:t> s úspěšně absolvovaným ZDK </a:t>
            </a:r>
            <a:br>
              <a:rPr lang="cs-CZ" sz="2000" dirty="0"/>
            </a:br>
            <a:r>
              <a:rPr lang="cs-CZ" sz="2000" dirty="0"/>
              <a:t>(úspěšný </a:t>
            </a:r>
            <a:r>
              <a:rPr lang="cs-CZ" sz="2000" dirty="0" err="1"/>
              <a:t>abs</a:t>
            </a:r>
            <a:r>
              <a:rPr lang="cs-CZ" sz="2000" dirty="0"/>
              <a:t>. Bc. studia).</a:t>
            </a:r>
          </a:p>
          <a:p>
            <a:pPr lvl="0"/>
            <a:r>
              <a:rPr lang="cs-CZ" sz="2000" b="1" dirty="0"/>
              <a:t>Voják v aktivní záloze</a:t>
            </a:r>
            <a:r>
              <a:rPr lang="cs-CZ" sz="2000" dirty="0"/>
              <a:t> v </a:t>
            </a:r>
            <a:r>
              <a:rPr lang="cs-CZ" sz="2000" b="1" dirty="0"/>
              <a:t>praporčické hodnosti</a:t>
            </a:r>
            <a:r>
              <a:rPr lang="cs-CZ" sz="2000" dirty="0"/>
              <a:t> se započítaným Základním praporčickým kurzem (neúspěšný </a:t>
            </a:r>
            <a:r>
              <a:rPr lang="cs-CZ" sz="2000" dirty="0" err="1"/>
              <a:t>abs</a:t>
            </a:r>
            <a:r>
              <a:rPr lang="cs-CZ" sz="2000" dirty="0"/>
              <a:t>. Bc. studia).</a:t>
            </a:r>
          </a:p>
          <a:p>
            <a:pPr lvl="0"/>
            <a:r>
              <a:rPr lang="cs-CZ" sz="2000" b="1" dirty="0"/>
              <a:t>Voják v aktivní záloze</a:t>
            </a:r>
            <a:r>
              <a:rPr lang="cs-CZ" sz="2000" dirty="0"/>
              <a:t> příslušník </a:t>
            </a:r>
            <a:r>
              <a:rPr lang="cs-CZ" sz="2000" b="1" dirty="0"/>
              <a:t>mužstva</a:t>
            </a:r>
            <a:r>
              <a:rPr lang="cs-CZ" sz="2000" dirty="0"/>
              <a:t> – bez ZDK a bez započítání ZPrK.</a:t>
            </a:r>
          </a:p>
          <a:p>
            <a:pPr lvl="0"/>
            <a:r>
              <a:rPr lang="cs-CZ" sz="2000" b="1" dirty="0"/>
              <a:t>Účastník DVC</a:t>
            </a:r>
            <a:r>
              <a:rPr lang="cs-CZ" sz="2000" dirty="0"/>
              <a:t> s úspěšně absolvovaným </a:t>
            </a:r>
            <a:r>
              <a:rPr lang="cs-CZ" sz="2000" b="1" dirty="0"/>
              <a:t>ZDK</a:t>
            </a:r>
            <a:r>
              <a:rPr lang="cs-CZ" sz="2000" dirty="0"/>
              <a:t> – příslušník zálohy s možností povolání na služební místo s hodností </a:t>
            </a:r>
            <a:r>
              <a:rPr lang="cs-CZ" sz="2000" b="1" dirty="0"/>
              <a:t>por.</a:t>
            </a:r>
            <a:r>
              <a:rPr lang="cs-CZ" sz="2000" dirty="0"/>
              <a:t> a </a:t>
            </a:r>
            <a:r>
              <a:rPr lang="cs-CZ" sz="2000" b="1" dirty="0"/>
              <a:t>npor.</a:t>
            </a:r>
            <a:r>
              <a:rPr lang="cs-CZ" sz="2000" dirty="0"/>
              <a:t> (za VS) (úspěšný </a:t>
            </a:r>
            <a:r>
              <a:rPr lang="cs-CZ" sz="2000" dirty="0" err="1"/>
              <a:t>abs</a:t>
            </a:r>
            <a:r>
              <a:rPr lang="cs-CZ" sz="2000" dirty="0"/>
              <a:t>. Bc. studia) – záloha OS.</a:t>
            </a:r>
          </a:p>
          <a:p>
            <a:pPr lvl="0"/>
            <a:r>
              <a:rPr lang="cs-CZ" sz="2000" b="1" dirty="0"/>
              <a:t>Účastník DVC</a:t>
            </a:r>
            <a:r>
              <a:rPr lang="cs-CZ" sz="2000" dirty="0"/>
              <a:t> se započítaným </a:t>
            </a:r>
            <a:r>
              <a:rPr lang="cs-CZ" sz="2000" b="1" dirty="0"/>
              <a:t>Základním praporčickým kurzem</a:t>
            </a:r>
            <a:r>
              <a:rPr lang="cs-CZ" sz="2000" dirty="0"/>
              <a:t> – příslušník zálohy s možností povolání na služební místo v praporčické hodnosti (za VS) (neúspěšný </a:t>
            </a:r>
            <a:r>
              <a:rPr lang="cs-CZ" sz="2000" dirty="0" err="1"/>
              <a:t>abs</a:t>
            </a:r>
            <a:r>
              <a:rPr lang="cs-CZ" sz="2000" dirty="0"/>
              <a:t>. Bc. studia) – záloha OS.</a:t>
            </a:r>
          </a:p>
          <a:p>
            <a:pPr lvl="0"/>
            <a:r>
              <a:rPr lang="cs-CZ" sz="2000" b="1" dirty="0"/>
              <a:t>Účastník DVC</a:t>
            </a:r>
            <a:r>
              <a:rPr lang="cs-CZ" sz="2000" dirty="0"/>
              <a:t> bez ZDK a bez započítání </a:t>
            </a:r>
            <a:r>
              <a:rPr lang="cs-CZ" sz="2000" dirty="0" err="1"/>
              <a:t>ZPrK</a:t>
            </a:r>
            <a:r>
              <a:rPr lang="cs-CZ" sz="2000" dirty="0"/>
              <a:t> – záloha OS.</a:t>
            </a:r>
            <a:endParaRPr lang="cs-CZ" sz="2000" dirty="0">
              <a:sym typeface="Wingdings" panose="05000000000000000000" pitchFamily="2" charset="2"/>
            </a:endParaRPr>
          </a:p>
          <a:p>
            <a:endParaRPr lang="cs-CZ" sz="2000" dirty="0"/>
          </a:p>
          <a:p>
            <a:endParaRPr lang="cs-CZ" sz="2000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AC44705-3E11-3734-5C30-6EB3950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11160125" cy="516107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Výstupy z projektu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C0C772-531D-5445-B6DB-A2E4A913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/>
              <a:t>Velitelství výcviku – Vojenská akademie</a:t>
            </a:r>
            <a:endParaRPr lang="x-none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57F1E7D-EA58-38AC-6888-C788B62831DD}"/>
              </a:ext>
            </a:extLst>
          </p:cNvPr>
          <p:cNvSpPr/>
          <p:nvPr/>
        </p:nvSpPr>
        <p:spPr>
          <a:xfrm>
            <a:off x="10272464" y="6280858"/>
            <a:ext cx="1728192" cy="2444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22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A4AF490-AADB-A048-6AB7-C57D443A5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268413"/>
            <a:ext cx="11160125" cy="48609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000" b="1" dirty="0">
                <a:sym typeface="Wingdings" panose="05000000000000000000" pitchFamily="2" charset="2"/>
              </a:rPr>
              <a:t>Perspektiva:</a:t>
            </a:r>
          </a:p>
          <a:p>
            <a:r>
              <a:rPr lang="cs-CZ" sz="2000" dirty="0"/>
              <a:t>Předložení konceptu na jednání České konference rektorů ČR nebo Rady vysokých škol.</a:t>
            </a:r>
          </a:p>
          <a:p>
            <a:r>
              <a:rPr lang="cs-CZ" sz="2000" dirty="0"/>
              <a:t>Realizace v krajských městech (spádové oblasti) za podpory KVV.</a:t>
            </a:r>
          </a:p>
          <a:p>
            <a:pPr marL="0" indent="0">
              <a:buNone/>
            </a:pPr>
            <a:r>
              <a:rPr lang="cs-CZ" sz="2000" b="1" dirty="0"/>
              <a:t>Požadavky na VŠ / kraj:</a:t>
            </a:r>
          </a:p>
          <a:p>
            <a:r>
              <a:rPr lang="cs-CZ" sz="2000" dirty="0"/>
              <a:t>Organizační zabezpečení.</a:t>
            </a:r>
          </a:p>
          <a:p>
            <a:r>
              <a:rPr lang="cs-CZ" sz="2000" dirty="0"/>
              <a:t>Materiální podpora.</a:t>
            </a:r>
          </a:p>
          <a:p>
            <a:pPr marL="0" indent="0">
              <a:buNone/>
            </a:pPr>
            <a:r>
              <a:rPr lang="cs-CZ" sz="2000" b="1" dirty="0"/>
              <a:t>Další postup:</a:t>
            </a:r>
            <a:endParaRPr lang="cs-CZ" sz="2000" dirty="0">
              <a:sym typeface="Wingdings" panose="05000000000000000000" pitchFamily="2" charset="2"/>
            </a:endParaRPr>
          </a:p>
          <a:p>
            <a:pPr lvl="0"/>
            <a:r>
              <a:rPr lang="cs-CZ" sz="2000" dirty="0"/>
              <a:t>Vytvoření pracovního týmu na úrovni </a:t>
            </a:r>
            <a:r>
              <a:rPr lang="cs-CZ" sz="2000" dirty="0" err="1"/>
              <a:t>reMO</a:t>
            </a:r>
            <a:r>
              <a:rPr lang="cs-CZ" sz="2000" dirty="0"/>
              <a:t> / AČR – dopracování projektu.</a:t>
            </a:r>
          </a:p>
          <a:p>
            <a:pPr lvl="0"/>
            <a:r>
              <a:rPr lang="cs-CZ" sz="2000" dirty="0"/>
              <a:t>Jednání s příslušnou VŠ a doladění podrobností realizace.</a:t>
            </a:r>
          </a:p>
          <a:p>
            <a:pPr lvl="0"/>
            <a:r>
              <a:rPr lang="cs-CZ" sz="2000" dirty="0"/>
              <a:t>Uzavření Ujednání mezi MO a příslušnou školou.</a:t>
            </a:r>
          </a:p>
          <a:p>
            <a:pPr lvl="0"/>
            <a:r>
              <a:rPr lang="cs-CZ" sz="2000" dirty="0"/>
              <a:t>Realizace (propagace, nábor zájemců, KZP, …).</a:t>
            </a:r>
          </a:p>
          <a:p>
            <a:pPr lvl="0"/>
            <a:r>
              <a:rPr lang="cs-CZ" sz="2000" dirty="0"/>
              <a:t>Průběžná informovanost zainteresovaných.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AC44705-3E11-3734-5C30-6EB395012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549275"/>
            <a:ext cx="11160125" cy="516107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Perspektiva, požadavky, další postup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C0C772-531D-5445-B6DB-A2E4A9134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cs-CZ"/>
              <a:t>Velitelství výcviku – Vojenská akademie</a:t>
            </a:r>
            <a:endParaRPr lang="x-none" dirty="0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172AD762-3BAB-136D-95AF-975E427C18F1}"/>
              </a:ext>
            </a:extLst>
          </p:cNvPr>
          <p:cNvSpPr/>
          <p:nvPr/>
        </p:nvSpPr>
        <p:spPr>
          <a:xfrm>
            <a:off x="10272464" y="6280858"/>
            <a:ext cx="1728192" cy="24448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7102870"/>
      </p:ext>
    </p:extLst>
  </p:cSld>
  <p:clrMapOvr>
    <a:masterClrMapping/>
  </p:clrMapOvr>
</p:sld>
</file>

<file path=ppt/theme/theme1.xml><?xml version="1.0" encoding="utf-8"?>
<a:theme xmlns:a="http://schemas.openxmlformats.org/drawingml/2006/main" name="Snímky">
  <a:themeElements>
    <a:clrScheme name="Barevná paleta AČR">
      <a:dk1>
        <a:srgbClr val="0D0D0D"/>
      </a:dk1>
      <a:lt1>
        <a:srgbClr val="FFFFFF"/>
      </a:lt1>
      <a:dk2>
        <a:srgbClr val="00381F"/>
      </a:dk2>
      <a:lt2>
        <a:srgbClr val="F5F5F5"/>
      </a:lt2>
      <a:accent1>
        <a:srgbClr val="26CF7B"/>
      </a:accent1>
      <a:accent2>
        <a:srgbClr val="99FFA3"/>
      </a:accent2>
      <a:accent3>
        <a:srgbClr val="014C28"/>
      </a:accent3>
      <a:accent4>
        <a:srgbClr val="2CE283"/>
      </a:accent4>
      <a:accent5>
        <a:srgbClr val="CDFCD0"/>
      </a:accent5>
      <a:accent6>
        <a:srgbClr val="0A2B0D"/>
      </a:accent6>
      <a:hlink>
        <a:srgbClr val="5C9CE8"/>
      </a:hlink>
      <a:folHlink>
        <a:srgbClr val="7949A5"/>
      </a:folHlink>
    </a:clrScheme>
    <a:fontScheme name="Office 2013 –⁠ 2022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>
        <a:spAutoFit/>
      </a:bodyPr>
      <a:lstStyle>
        <a:defPPr algn="l" eaLnBrk="1" hangingPunct="1">
          <a:lnSpc>
            <a:spcPct val="130000"/>
          </a:lnSpc>
          <a:defRPr sz="1000" b="0" i="0" dirty="0">
            <a:solidFill>
              <a:srgbClr val="545454"/>
            </a:solidFill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1" id="{3C4D057D-F08E-B14B-97B0-E71D7914EEEC}" vid="{2C55FBC4-E2F2-2D4A-99E7-41A8AB3786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20260109_ACR_prezentace_sablona_v1</Template>
  <TotalTime>0</TotalTime>
  <Words>735</Words>
  <Application>Microsoft Office PowerPoint</Application>
  <PresentationFormat>Širokoúhlá obrazovka</PresentationFormat>
  <Paragraphs>82</Paragraphs>
  <Slides>8</Slides>
  <Notes>7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4" baseType="lpstr">
      <vt:lpstr>Arial</vt:lpstr>
      <vt:lpstr>Kanit</vt:lpstr>
      <vt:lpstr>Orpheus Pro Medium</vt:lpstr>
      <vt:lpstr>Source Sans Pro</vt:lpstr>
      <vt:lpstr>Wingdings</vt:lpstr>
      <vt:lpstr>Snímky</vt:lpstr>
      <vt:lpstr>Kurz důstojníků v záloze pro vysoké školy</vt:lpstr>
      <vt:lpstr>Výchozí podmínky</vt:lpstr>
      <vt:lpstr>Grafické schéma</vt:lpstr>
      <vt:lpstr>Benefity projektu</vt:lpstr>
      <vt:lpstr>Benefity projektu</vt:lpstr>
      <vt:lpstr>Zabezpečení</vt:lpstr>
      <vt:lpstr>Výstupy z projektu</vt:lpstr>
      <vt:lpstr>Perspektiva, požadavky, další postup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2026-09-09T10:47:13Z</dcterms:created>
  <dcterms:modified xsi:type="dcterms:W3CDTF">2026-09-19T12:35:19Z</dcterms:modified>
</cp:coreProperties>
</file>